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 id="2147483662" r:id="rId2"/>
    <p:sldMasterId id="2147483664" r:id="rId3"/>
    <p:sldMasterId id="2147483666" r:id="rId4"/>
    <p:sldMasterId id="2147483682" r:id="rId5"/>
    <p:sldMasterId id="2147483696" r:id="rId6"/>
  </p:sldMasterIdLst>
  <p:notesMasterIdLst>
    <p:notesMasterId r:id="rId44"/>
  </p:notesMasterIdLst>
  <p:sldIdLst>
    <p:sldId id="256" r:id="rId7"/>
    <p:sldId id="260" r:id="rId8"/>
    <p:sldId id="261" r:id="rId9"/>
    <p:sldId id="309" r:id="rId10"/>
    <p:sldId id="317" r:id="rId11"/>
    <p:sldId id="315" r:id="rId12"/>
    <p:sldId id="332" r:id="rId13"/>
    <p:sldId id="333" r:id="rId14"/>
    <p:sldId id="334" r:id="rId15"/>
    <p:sldId id="264" r:id="rId16"/>
    <p:sldId id="320" r:id="rId17"/>
    <p:sldId id="321" r:id="rId18"/>
    <p:sldId id="323" r:id="rId19"/>
    <p:sldId id="324" r:id="rId20"/>
    <p:sldId id="318" r:id="rId21"/>
    <p:sldId id="335" r:id="rId22"/>
    <p:sldId id="331" r:id="rId23"/>
    <p:sldId id="341" r:id="rId24"/>
    <p:sldId id="262" r:id="rId25"/>
    <p:sldId id="310" r:id="rId26"/>
    <p:sldId id="342" r:id="rId27"/>
    <p:sldId id="343" r:id="rId28"/>
    <p:sldId id="344" r:id="rId29"/>
    <p:sldId id="263" r:id="rId30"/>
    <p:sldId id="340" r:id="rId31"/>
    <p:sldId id="311" r:id="rId32"/>
    <p:sldId id="336" r:id="rId33"/>
    <p:sldId id="338" r:id="rId34"/>
    <p:sldId id="339" r:id="rId35"/>
    <p:sldId id="265" r:id="rId36"/>
    <p:sldId id="325" r:id="rId37"/>
    <p:sldId id="326" r:id="rId38"/>
    <p:sldId id="327" r:id="rId39"/>
    <p:sldId id="329" r:id="rId40"/>
    <p:sldId id="330" r:id="rId41"/>
    <p:sldId id="270" r:id="rId42"/>
    <p:sldId id="289" r:id="rId43"/>
  </p:sldIdLst>
  <p:sldSz cx="24387175" cy="13716000"/>
  <p:notesSz cx="6858000" cy="9144000"/>
  <p:embeddedFontLst>
    <p:embeddedFont>
      <p:font typeface="Calibri" panose="020F0502020204030204" pitchFamily="34" charset="0"/>
      <p:regular r:id="rId45"/>
      <p:bold r:id="rId46"/>
      <p:italic r:id="rId47"/>
      <p:boldItalic r:id="rId48"/>
    </p:embeddedFont>
    <p:embeddedFont>
      <p:font typeface="Segoe UI" panose="020B0502040204020203" pitchFamily="34" charset="0"/>
      <p:regular r:id="rId49"/>
      <p:bold r:id="rId50"/>
      <p:italic r:id="rId51"/>
      <p:boldItalic r:id="rId52"/>
    </p:embeddedFont>
    <p:embeddedFont>
      <p:font typeface="Tahoma" panose="020B0604030504040204" pitchFamily="34" charset="0"/>
      <p:regular r:id="rId53"/>
      <p:bold r:id="rId54"/>
    </p:embeddedFont>
    <p:embeddedFont>
      <p:font typeface="Verdana" panose="020B0604030504040204" pitchFamily="34" charset="0"/>
      <p:regular r:id="rId55"/>
      <p:bold r:id="rId56"/>
      <p:italic r:id="rId57"/>
      <p:boldItalic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C39143-3735-46AE-9526-F75977DD5479}" v="180" dt="2022-10-05T06:38:17.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9"/>
    <p:restoredTop sz="94676"/>
  </p:normalViewPr>
  <p:slideViewPr>
    <p:cSldViewPr snapToGrid="0" snapToObjects="1">
      <p:cViewPr varScale="1">
        <p:scale>
          <a:sx n="30" d="100"/>
          <a:sy n="30" d="100"/>
        </p:scale>
        <p:origin x="960"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4.fntdata"/><Relationship Id="rId56" Type="http://schemas.openxmlformats.org/officeDocument/2006/relationships/font" Target="fonts/font12.fntdata"/><Relationship Id="rId64"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2.fntdata"/><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rceu Resende" userId="32683c027b2f4865" providerId="LiveId" clId="{83C39143-3735-46AE-9526-F75977DD5479}"/>
    <pc:docChg chg="undo custSel addSld delSld modSld sldOrd">
      <pc:chgData name="Dirceu Resende" userId="32683c027b2f4865" providerId="LiveId" clId="{83C39143-3735-46AE-9526-F75977DD5479}" dt="2022-10-05T06:38:36.668" v="3678" actId="1076"/>
      <pc:docMkLst>
        <pc:docMk/>
      </pc:docMkLst>
      <pc:sldChg chg="modSp mod">
        <pc:chgData name="Dirceu Resende" userId="32683c027b2f4865" providerId="LiveId" clId="{83C39143-3735-46AE-9526-F75977DD5479}" dt="2022-10-05T05:29:07.664" v="2295" actId="14100"/>
        <pc:sldMkLst>
          <pc:docMk/>
          <pc:sldMk cId="2936902557" sldId="256"/>
        </pc:sldMkLst>
        <pc:spChg chg="mod">
          <ac:chgData name="Dirceu Resende" userId="32683c027b2f4865" providerId="LiveId" clId="{83C39143-3735-46AE-9526-F75977DD5479}" dt="2022-10-05T05:29:07.664" v="2295" actId="14100"/>
          <ac:spMkLst>
            <pc:docMk/>
            <pc:sldMk cId="2936902557" sldId="256"/>
            <ac:spMk id="2" creationId="{9B9EAC9B-F2E9-E744-B838-12866F49BDE3}"/>
          </ac:spMkLst>
        </pc:spChg>
      </pc:sldChg>
      <pc:sldChg chg="addSp delSp modSp mod">
        <pc:chgData name="Dirceu Resende" userId="32683c027b2f4865" providerId="LiveId" clId="{83C39143-3735-46AE-9526-F75977DD5479}" dt="2022-10-05T05:50:36.820" v="2846"/>
        <pc:sldMkLst>
          <pc:docMk/>
          <pc:sldMk cId="1912443709" sldId="260"/>
        </pc:sldMkLst>
        <pc:spChg chg="add mod">
          <ac:chgData name="Dirceu Resende" userId="32683c027b2f4865" providerId="LiveId" clId="{83C39143-3735-46AE-9526-F75977DD5479}" dt="2022-10-05T05:50:24.281" v="2843" actId="21"/>
          <ac:spMkLst>
            <pc:docMk/>
            <pc:sldMk cId="1912443709" sldId="260"/>
            <ac:spMk id="4" creationId="{A1A72242-CF2A-55EF-43F0-91A31314E8EE}"/>
          </ac:spMkLst>
        </pc:spChg>
        <pc:spChg chg="add mod">
          <ac:chgData name="Dirceu Resende" userId="32683c027b2f4865" providerId="LiveId" clId="{83C39143-3735-46AE-9526-F75977DD5479}" dt="2022-10-05T05:50:28.714" v="2845" actId="21"/>
          <ac:spMkLst>
            <pc:docMk/>
            <pc:sldMk cId="1912443709" sldId="260"/>
            <ac:spMk id="5" creationId="{0DECBB6E-26A1-6ABA-9E3C-157F6F5802B4}"/>
          </ac:spMkLst>
        </pc:spChg>
        <pc:spChg chg="add mod">
          <ac:chgData name="Dirceu Resende" userId="32683c027b2f4865" providerId="LiveId" clId="{83C39143-3735-46AE-9526-F75977DD5479}" dt="2022-10-05T05:50:36.820" v="2846"/>
          <ac:spMkLst>
            <pc:docMk/>
            <pc:sldMk cId="1912443709" sldId="260"/>
            <ac:spMk id="6" creationId="{91235780-6431-B091-4698-5724A4B87B25}"/>
          </ac:spMkLst>
        </pc:spChg>
        <pc:spChg chg="add mod">
          <ac:chgData name="Dirceu Resende" userId="32683c027b2f4865" providerId="LiveId" clId="{83C39143-3735-46AE-9526-F75977DD5479}" dt="2022-10-05T04:27:17.054" v="276" actId="20577"/>
          <ac:spMkLst>
            <pc:docMk/>
            <pc:sldMk cId="1912443709" sldId="260"/>
            <ac:spMk id="7" creationId="{61CD7DB8-0F80-D7DB-DD61-49F9928F8D1C}"/>
          </ac:spMkLst>
        </pc:spChg>
        <pc:spChg chg="add mod">
          <ac:chgData name="Dirceu Resende" userId="32683c027b2f4865" providerId="LiveId" clId="{83C39143-3735-46AE-9526-F75977DD5479}" dt="2022-10-05T04:27:57.434" v="330" actId="1076"/>
          <ac:spMkLst>
            <pc:docMk/>
            <pc:sldMk cId="1912443709" sldId="260"/>
            <ac:spMk id="8" creationId="{20C41C85-1035-3655-3545-E648AD9D032C}"/>
          </ac:spMkLst>
        </pc:spChg>
        <pc:spChg chg="mod">
          <ac:chgData name="Dirceu Resende" userId="32683c027b2f4865" providerId="LiveId" clId="{83C39143-3735-46AE-9526-F75977DD5479}" dt="2022-10-05T04:25:52.134" v="131" actId="1076"/>
          <ac:spMkLst>
            <pc:docMk/>
            <pc:sldMk cId="1912443709" sldId="260"/>
            <ac:spMk id="9" creationId="{7E4AAAB3-2C71-E445-9C50-2677DFDAA46A}"/>
          </ac:spMkLst>
        </pc:spChg>
        <pc:spChg chg="del">
          <ac:chgData name="Dirceu Resende" userId="32683c027b2f4865" providerId="LiveId" clId="{83C39143-3735-46AE-9526-F75977DD5479}" dt="2022-10-05T04:24:45.669" v="68" actId="478"/>
          <ac:spMkLst>
            <pc:docMk/>
            <pc:sldMk cId="1912443709" sldId="260"/>
            <ac:spMk id="34" creationId="{31C5B4A5-C7C4-2442-B4E8-362E5AE0C493}"/>
          </ac:spMkLst>
        </pc:spChg>
        <pc:spChg chg="del">
          <ac:chgData name="Dirceu Resende" userId="32683c027b2f4865" providerId="LiveId" clId="{83C39143-3735-46AE-9526-F75977DD5479}" dt="2022-10-05T04:25:38.922" v="128" actId="478"/>
          <ac:spMkLst>
            <pc:docMk/>
            <pc:sldMk cId="1912443709" sldId="260"/>
            <ac:spMk id="36" creationId="{16AD2D99-EE2F-6C4D-A15A-DB0955876DFC}"/>
          </ac:spMkLst>
        </pc:spChg>
        <pc:spChg chg="del">
          <ac:chgData name="Dirceu Resende" userId="32683c027b2f4865" providerId="LiveId" clId="{83C39143-3735-46AE-9526-F75977DD5479}" dt="2022-10-05T04:26:13.340" v="186" actId="478"/>
          <ac:spMkLst>
            <pc:docMk/>
            <pc:sldMk cId="1912443709" sldId="260"/>
            <ac:spMk id="38" creationId="{145D4A0D-677A-6F4E-8E30-46FB3FDB44D2}"/>
          </ac:spMkLst>
        </pc:spChg>
        <pc:spChg chg="del">
          <ac:chgData name="Dirceu Resende" userId="32683c027b2f4865" providerId="LiveId" clId="{83C39143-3735-46AE-9526-F75977DD5479}" dt="2022-10-05T04:26:30.857" v="228" actId="478"/>
          <ac:spMkLst>
            <pc:docMk/>
            <pc:sldMk cId="1912443709" sldId="260"/>
            <ac:spMk id="42" creationId="{0D22F7F8-786E-4D4D-B97D-2A5E87422931}"/>
          </ac:spMkLst>
        </pc:spChg>
        <pc:spChg chg="del">
          <ac:chgData name="Dirceu Resende" userId="32683c027b2f4865" providerId="LiveId" clId="{83C39143-3735-46AE-9526-F75977DD5479}" dt="2022-10-05T04:27:22.369" v="277" actId="478"/>
          <ac:spMkLst>
            <pc:docMk/>
            <pc:sldMk cId="1912443709" sldId="260"/>
            <ac:spMk id="44" creationId="{2DA6EE26-3B5E-BD4D-9A78-48ED34A661B3}"/>
          </ac:spMkLst>
        </pc:spChg>
      </pc:sldChg>
      <pc:sldChg chg="addSp delSp modSp add mod ord">
        <pc:chgData name="Dirceu Resende" userId="32683c027b2f4865" providerId="LiveId" clId="{83C39143-3735-46AE-9526-F75977DD5479}" dt="2022-10-05T05:25:11.824" v="2221" actId="478"/>
        <pc:sldMkLst>
          <pc:docMk/>
          <pc:sldMk cId="4245766480" sldId="261"/>
        </pc:sldMkLst>
        <pc:spChg chg="add del mod">
          <ac:chgData name="Dirceu Resende" userId="32683c027b2f4865" providerId="LiveId" clId="{83C39143-3735-46AE-9526-F75977DD5479}" dt="2022-10-05T05:25:11.824" v="2221" actId="478"/>
          <ac:spMkLst>
            <pc:docMk/>
            <pc:sldMk cId="4245766480" sldId="261"/>
            <ac:spMk id="3" creationId="{28C59236-8D1A-54F3-5FD0-DE5EE69F298D}"/>
          </ac:spMkLst>
        </pc:spChg>
        <pc:spChg chg="mod">
          <ac:chgData name="Dirceu Resende" userId="32683c027b2f4865" providerId="LiveId" clId="{83C39143-3735-46AE-9526-F75977DD5479}" dt="2022-10-05T05:25:05.945" v="2219" actId="14100"/>
          <ac:spMkLst>
            <pc:docMk/>
            <pc:sldMk cId="4245766480" sldId="261"/>
            <ac:spMk id="4" creationId="{BA4EC8C3-0309-7342-A052-3611C88391C2}"/>
          </ac:spMkLst>
        </pc:spChg>
        <pc:spChg chg="del">
          <ac:chgData name="Dirceu Resende" userId="32683c027b2f4865" providerId="LiveId" clId="{83C39143-3735-46AE-9526-F75977DD5479}" dt="2022-10-05T05:25:08.548" v="2220" actId="478"/>
          <ac:spMkLst>
            <pc:docMk/>
            <pc:sldMk cId="4245766480" sldId="261"/>
            <ac:spMk id="5" creationId="{C12DBEB8-2FBD-7440-9C0E-1D160553C634}"/>
          </ac:spMkLst>
        </pc:spChg>
      </pc:sldChg>
      <pc:sldChg chg="addSp delSp modSp add mod ord">
        <pc:chgData name="Dirceu Resende" userId="32683c027b2f4865" providerId="LiveId" clId="{83C39143-3735-46AE-9526-F75977DD5479}" dt="2022-10-05T05:50:03.945" v="2838" actId="20577"/>
        <pc:sldMkLst>
          <pc:docMk/>
          <pc:sldMk cId="3071367535" sldId="262"/>
        </pc:sldMkLst>
        <pc:spChg chg="mod">
          <ac:chgData name="Dirceu Resende" userId="32683c027b2f4865" providerId="LiveId" clId="{83C39143-3735-46AE-9526-F75977DD5479}" dt="2022-10-05T05:25:53.281" v="2229" actId="14100"/>
          <ac:spMkLst>
            <pc:docMk/>
            <pc:sldMk cId="3071367535" sldId="262"/>
            <ac:spMk id="2" creationId="{77ACA898-ECB8-6540-9AB7-3D67CD3EEE81}"/>
          </ac:spMkLst>
        </pc:spChg>
        <pc:spChg chg="del">
          <ac:chgData name="Dirceu Resende" userId="32683c027b2f4865" providerId="LiveId" clId="{83C39143-3735-46AE-9526-F75977DD5479}" dt="2022-10-05T05:25:48.286" v="2227" actId="478"/>
          <ac:spMkLst>
            <pc:docMk/>
            <pc:sldMk cId="3071367535" sldId="262"/>
            <ac:spMk id="3" creationId="{95665732-C86F-DC48-A7D3-946E9406867E}"/>
          </ac:spMkLst>
        </pc:spChg>
        <pc:spChg chg="mod">
          <ac:chgData name="Dirceu Resende" userId="32683c027b2f4865" providerId="LiveId" clId="{83C39143-3735-46AE-9526-F75977DD5479}" dt="2022-10-05T05:50:03.945" v="2838" actId="20577"/>
          <ac:spMkLst>
            <pc:docMk/>
            <pc:sldMk cId="3071367535" sldId="262"/>
            <ac:spMk id="4" creationId="{2F0852D0-6973-FD44-BD64-9F2321EFAABB}"/>
          </ac:spMkLst>
        </pc:spChg>
        <pc:spChg chg="add del mod">
          <ac:chgData name="Dirceu Resende" userId="32683c027b2f4865" providerId="LiveId" clId="{83C39143-3735-46AE-9526-F75977DD5479}" dt="2022-10-05T05:25:50.653" v="2228" actId="478"/>
          <ac:spMkLst>
            <pc:docMk/>
            <pc:sldMk cId="3071367535" sldId="262"/>
            <ac:spMk id="6" creationId="{5477E339-93B9-BADF-6F3D-D9EB484F5808}"/>
          </ac:spMkLst>
        </pc:spChg>
      </pc:sldChg>
      <pc:sldChg chg="addSp delSp modSp add mod ord">
        <pc:chgData name="Dirceu Resende" userId="32683c027b2f4865" providerId="LiveId" clId="{83C39143-3735-46AE-9526-F75977DD5479}" dt="2022-10-05T05:50:07.072" v="2840" actId="20577"/>
        <pc:sldMkLst>
          <pc:docMk/>
          <pc:sldMk cId="1767014003" sldId="263"/>
        </pc:sldMkLst>
        <pc:spChg chg="mod">
          <ac:chgData name="Dirceu Resende" userId="32683c027b2f4865" providerId="LiveId" clId="{83C39143-3735-46AE-9526-F75977DD5479}" dt="2022-10-05T05:26:29.769" v="2236" actId="14100"/>
          <ac:spMkLst>
            <pc:docMk/>
            <pc:sldMk cId="1767014003" sldId="263"/>
            <ac:spMk id="2" creationId="{94041A2D-DBB5-AA45-9AD0-59FF2683F240}"/>
          </ac:spMkLst>
        </pc:spChg>
        <pc:spChg chg="del">
          <ac:chgData name="Dirceu Resende" userId="32683c027b2f4865" providerId="LiveId" clId="{83C39143-3735-46AE-9526-F75977DD5479}" dt="2022-10-05T05:26:11.106" v="2233" actId="478"/>
          <ac:spMkLst>
            <pc:docMk/>
            <pc:sldMk cId="1767014003" sldId="263"/>
            <ac:spMk id="3" creationId="{B60779E1-BEA2-4741-91F7-695A9D65AEFF}"/>
          </ac:spMkLst>
        </pc:spChg>
        <pc:spChg chg="mod">
          <ac:chgData name="Dirceu Resende" userId="32683c027b2f4865" providerId="LiveId" clId="{83C39143-3735-46AE-9526-F75977DD5479}" dt="2022-10-05T05:50:07.072" v="2840" actId="20577"/>
          <ac:spMkLst>
            <pc:docMk/>
            <pc:sldMk cId="1767014003" sldId="263"/>
            <ac:spMk id="4" creationId="{3B259BF2-81D5-A34B-A63D-59EC73B2272E}"/>
          </ac:spMkLst>
        </pc:spChg>
        <pc:spChg chg="add del mod">
          <ac:chgData name="Dirceu Resende" userId="32683c027b2f4865" providerId="LiveId" clId="{83C39143-3735-46AE-9526-F75977DD5479}" dt="2022-10-05T05:26:12.954" v="2234" actId="478"/>
          <ac:spMkLst>
            <pc:docMk/>
            <pc:sldMk cId="1767014003" sldId="263"/>
            <ac:spMk id="6" creationId="{9E5FAEDC-A944-BC75-1BBC-C3DEE097AE96}"/>
          </ac:spMkLst>
        </pc:spChg>
      </pc:sldChg>
      <pc:sldChg chg="addSp delSp modSp add mod ord">
        <pc:chgData name="Dirceu Resende" userId="32683c027b2f4865" providerId="LiveId" clId="{83C39143-3735-46AE-9526-F75977DD5479}" dt="2022-10-05T05:49:56.176" v="2836" actId="20577"/>
        <pc:sldMkLst>
          <pc:docMk/>
          <pc:sldMk cId="297659259" sldId="264"/>
        </pc:sldMkLst>
        <pc:spChg chg="mod">
          <ac:chgData name="Dirceu Resende" userId="32683c027b2f4865" providerId="LiveId" clId="{83C39143-3735-46AE-9526-F75977DD5479}" dt="2022-10-05T05:27:04.645" v="2242"/>
          <ac:spMkLst>
            <pc:docMk/>
            <pc:sldMk cId="297659259" sldId="264"/>
            <ac:spMk id="2" creationId="{3F72AB58-EFC6-684A-B110-A33A65D09C5D}"/>
          </ac:spMkLst>
        </pc:spChg>
        <pc:spChg chg="del">
          <ac:chgData name="Dirceu Resende" userId="32683c027b2f4865" providerId="LiveId" clId="{83C39143-3735-46AE-9526-F75977DD5479}" dt="2022-10-05T05:26:48.220" v="2240" actId="478"/>
          <ac:spMkLst>
            <pc:docMk/>
            <pc:sldMk cId="297659259" sldId="264"/>
            <ac:spMk id="3" creationId="{1CEF5329-9AFF-B645-AB5F-0915F60500B5}"/>
          </ac:spMkLst>
        </pc:spChg>
        <pc:spChg chg="mod">
          <ac:chgData name="Dirceu Resende" userId="32683c027b2f4865" providerId="LiveId" clId="{83C39143-3735-46AE-9526-F75977DD5479}" dt="2022-10-05T05:49:56.176" v="2836" actId="20577"/>
          <ac:spMkLst>
            <pc:docMk/>
            <pc:sldMk cId="297659259" sldId="264"/>
            <ac:spMk id="4" creationId="{545827E6-CB5C-F846-86C6-C95AA38F148D}"/>
          </ac:spMkLst>
        </pc:spChg>
        <pc:spChg chg="add del mod">
          <ac:chgData name="Dirceu Resende" userId="32683c027b2f4865" providerId="LiveId" clId="{83C39143-3735-46AE-9526-F75977DD5479}" dt="2022-10-05T05:26:51.109" v="2241" actId="478"/>
          <ac:spMkLst>
            <pc:docMk/>
            <pc:sldMk cId="297659259" sldId="264"/>
            <ac:spMk id="6" creationId="{78D4CF9B-F9C8-8EE9-4233-AF021647C6CD}"/>
          </ac:spMkLst>
        </pc:spChg>
      </pc:sldChg>
      <pc:sldChg chg="addSp delSp modSp add mod ord">
        <pc:chgData name="Dirceu Resende" userId="32683c027b2f4865" providerId="LiveId" clId="{83C39143-3735-46AE-9526-F75977DD5479}" dt="2022-10-05T05:27:39.752" v="2249" actId="14100"/>
        <pc:sldMkLst>
          <pc:docMk/>
          <pc:sldMk cId="2275604335" sldId="265"/>
        </pc:sldMkLst>
        <pc:spChg chg="mod">
          <ac:chgData name="Dirceu Resende" userId="32683c027b2f4865" providerId="LiveId" clId="{83C39143-3735-46AE-9526-F75977DD5479}" dt="2022-10-05T05:27:39.752" v="2249" actId="14100"/>
          <ac:spMkLst>
            <pc:docMk/>
            <pc:sldMk cId="2275604335" sldId="265"/>
            <ac:spMk id="2" creationId="{3F72AB58-EFC6-684A-B110-A33A65D09C5D}"/>
          </ac:spMkLst>
        </pc:spChg>
        <pc:spChg chg="del">
          <ac:chgData name="Dirceu Resende" userId="32683c027b2f4865" providerId="LiveId" clId="{83C39143-3735-46AE-9526-F75977DD5479}" dt="2022-10-05T05:27:22.622" v="2246" actId="478"/>
          <ac:spMkLst>
            <pc:docMk/>
            <pc:sldMk cId="2275604335" sldId="265"/>
            <ac:spMk id="3" creationId="{1CEF5329-9AFF-B645-AB5F-0915F60500B5}"/>
          </ac:spMkLst>
        </pc:spChg>
        <pc:spChg chg="add del mod">
          <ac:chgData name="Dirceu Resende" userId="32683c027b2f4865" providerId="LiveId" clId="{83C39143-3735-46AE-9526-F75977DD5479}" dt="2022-10-05T05:27:24.306" v="2247" actId="478"/>
          <ac:spMkLst>
            <pc:docMk/>
            <pc:sldMk cId="2275604335" sldId="265"/>
            <ac:spMk id="6" creationId="{3D837DB5-A8A7-B11D-BA4C-E1B55B1EE685}"/>
          </ac:spMkLst>
        </pc:spChg>
      </pc:sldChg>
      <pc:sldChg chg="addSp delSp modSp add mod ord">
        <pc:chgData name="Dirceu Resende" userId="32683c027b2f4865" providerId="LiveId" clId="{83C39143-3735-46AE-9526-F75977DD5479}" dt="2022-10-05T05:28:26.608" v="2279" actId="478"/>
        <pc:sldMkLst>
          <pc:docMk/>
          <pc:sldMk cId="4126125290" sldId="270"/>
        </pc:sldMkLst>
        <pc:spChg chg="mod">
          <ac:chgData name="Dirceu Resende" userId="32683c027b2f4865" providerId="LiveId" clId="{83C39143-3735-46AE-9526-F75977DD5479}" dt="2022-10-05T05:28:22.113" v="2277" actId="20577"/>
          <ac:spMkLst>
            <pc:docMk/>
            <pc:sldMk cId="4126125290" sldId="270"/>
            <ac:spMk id="2" creationId="{3F72AB58-EFC6-684A-B110-A33A65D09C5D}"/>
          </ac:spMkLst>
        </pc:spChg>
        <pc:spChg chg="del">
          <ac:chgData name="Dirceu Resende" userId="32683c027b2f4865" providerId="LiveId" clId="{83C39143-3735-46AE-9526-F75977DD5479}" dt="2022-10-05T05:28:25.151" v="2278" actId="478"/>
          <ac:spMkLst>
            <pc:docMk/>
            <pc:sldMk cId="4126125290" sldId="270"/>
            <ac:spMk id="3" creationId="{1CEF5329-9AFF-B645-AB5F-0915F60500B5}"/>
          </ac:spMkLst>
        </pc:spChg>
        <pc:spChg chg="mod">
          <ac:chgData name="Dirceu Resende" userId="32683c027b2f4865" providerId="LiveId" clId="{83C39143-3735-46AE-9526-F75977DD5479}" dt="2022-10-05T05:28:14.382" v="2257" actId="20577"/>
          <ac:spMkLst>
            <pc:docMk/>
            <pc:sldMk cId="4126125290" sldId="270"/>
            <ac:spMk id="4" creationId="{545827E6-CB5C-F846-86C6-C95AA38F148D}"/>
          </ac:spMkLst>
        </pc:spChg>
        <pc:spChg chg="add del mod">
          <ac:chgData name="Dirceu Resende" userId="32683c027b2f4865" providerId="LiveId" clId="{83C39143-3735-46AE-9526-F75977DD5479}" dt="2022-10-05T05:28:26.608" v="2279" actId="478"/>
          <ac:spMkLst>
            <pc:docMk/>
            <pc:sldMk cId="4126125290" sldId="270"/>
            <ac:spMk id="6" creationId="{40D643EB-0269-E0A0-4110-81F7662526AB}"/>
          </ac:spMkLst>
        </pc:spChg>
      </pc:sldChg>
      <pc:sldChg chg="del">
        <pc:chgData name="Dirceu Resende" userId="32683c027b2f4865" providerId="LiveId" clId="{83C39143-3735-46AE-9526-F75977DD5479}" dt="2022-10-05T04:28:23.610" v="383" actId="47"/>
        <pc:sldMkLst>
          <pc:docMk/>
          <pc:sldMk cId="3821011160" sldId="308"/>
        </pc:sldMkLst>
      </pc:sldChg>
      <pc:sldChg chg="addSp delSp modSp mod">
        <pc:chgData name="Dirceu Resende" userId="32683c027b2f4865" providerId="LiveId" clId="{83C39143-3735-46AE-9526-F75977DD5479}" dt="2022-10-05T05:42:01.347" v="2391" actId="20577"/>
        <pc:sldMkLst>
          <pc:docMk/>
          <pc:sldMk cId="2037270725" sldId="309"/>
        </pc:sldMkLst>
        <pc:spChg chg="mod">
          <ac:chgData name="Dirceu Resende" userId="32683c027b2f4865" providerId="LiveId" clId="{83C39143-3735-46AE-9526-F75977DD5479}" dt="2022-10-05T04:28:17.949" v="382" actId="20577"/>
          <ac:spMkLst>
            <pc:docMk/>
            <pc:sldMk cId="2037270725" sldId="309"/>
            <ac:spMk id="2" creationId="{F84971FC-A9F8-ED4A-9469-AD1CCE0A12C4}"/>
          </ac:spMkLst>
        </pc:spChg>
        <pc:spChg chg="add mod">
          <ac:chgData name="Dirceu Resende" userId="32683c027b2f4865" providerId="LiveId" clId="{83C39143-3735-46AE-9526-F75977DD5479}" dt="2022-10-05T05:42:01.347" v="2391" actId="20577"/>
          <ac:spMkLst>
            <pc:docMk/>
            <pc:sldMk cId="2037270725" sldId="309"/>
            <ac:spMk id="4" creationId="{333F1958-E3B1-B6BB-EDCE-CBEDB997AEE6}"/>
          </ac:spMkLst>
        </pc:spChg>
        <pc:picChg chg="add del mod">
          <ac:chgData name="Dirceu Resende" userId="32683c027b2f4865" providerId="LiveId" clId="{83C39143-3735-46AE-9526-F75977DD5479}" dt="2022-10-05T04:38:06.117" v="634" actId="478"/>
          <ac:picMkLst>
            <pc:docMk/>
            <pc:sldMk cId="2037270725" sldId="309"/>
            <ac:picMk id="1026" creationId="{80F42027-9862-10A2-B56A-5A228AFC816F}"/>
          </ac:picMkLst>
        </pc:picChg>
      </pc:sldChg>
      <pc:sldChg chg="addSp modSp add mod">
        <pc:chgData name="Dirceu Resende" userId="32683c027b2f4865" providerId="LiveId" clId="{83C39143-3735-46AE-9526-F75977DD5479}" dt="2022-10-05T06:26:22.722" v="3528" actId="14100"/>
        <pc:sldMkLst>
          <pc:docMk/>
          <pc:sldMk cId="514495533" sldId="310"/>
        </pc:sldMkLst>
        <pc:spChg chg="mod">
          <ac:chgData name="Dirceu Resende" userId="32683c027b2f4865" providerId="LiveId" clId="{83C39143-3735-46AE-9526-F75977DD5479}" dt="2022-10-05T04:28:52.252" v="449" actId="20577"/>
          <ac:spMkLst>
            <pc:docMk/>
            <pc:sldMk cId="514495533" sldId="310"/>
            <ac:spMk id="2" creationId="{F84971FC-A9F8-ED4A-9469-AD1CCE0A12C4}"/>
          </ac:spMkLst>
        </pc:spChg>
        <pc:spChg chg="add mod">
          <ac:chgData name="Dirceu Resende" userId="32683c027b2f4865" providerId="LiveId" clId="{83C39143-3735-46AE-9526-F75977DD5479}" dt="2022-10-05T06:23:21.692" v="3483" actId="20577"/>
          <ac:spMkLst>
            <pc:docMk/>
            <pc:sldMk cId="514495533" sldId="310"/>
            <ac:spMk id="4" creationId="{E596EC26-16AA-6253-0735-7A5E05FAA514}"/>
          </ac:spMkLst>
        </pc:spChg>
        <pc:picChg chg="add mod">
          <ac:chgData name="Dirceu Resende" userId="32683c027b2f4865" providerId="LiveId" clId="{83C39143-3735-46AE-9526-F75977DD5479}" dt="2022-10-05T06:25:23.509" v="3518" actId="1076"/>
          <ac:picMkLst>
            <pc:docMk/>
            <pc:sldMk cId="514495533" sldId="310"/>
            <ac:picMk id="6" creationId="{CE2C4481-B8F4-A53D-69C4-6A42109F5FCB}"/>
          </ac:picMkLst>
        </pc:picChg>
        <pc:picChg chg="add mod">
          <ac:chgData name="Dirceu Resende" userId="32683c027b2f4865" providerId="LiveId" clId="{83C39143-3735-46AE-9526-F75977DD5479}" dt="2022-10-05T06:25:36.148" v="3523" actId="1076"/>
          <ac:picMkLst>
            <pc:docMk/>
            <pc:sldMk cId="514495533" sldId="310"/>
            <ac:picMk id="17410" creationId="{97583EA0-F018-95A6-597B-7FA15923C083}"/>
          </ac:picMkLst>
        </pc:picChg>
        <pc:cxnChg chg="add mod">
          <ac:chgData name="Dirceu Resende" userId="32683c027b2f4865" providerId="LiveId" clId="{83C39143-3735-46AE-9526-F75977DD5479}" dt="2022-10-05T06:26:22.722" v="3528" actId="14100"/>
          <ac:cxnSpMkLst>
            <pc:docMk/>
            <pc:sldMk cId="514495533" sldId="310"/>
            <ac:cxnSpMk id="8" creationId="{DEF2F542-7A3D-2881-2A55-EEF7C087E5C8}"/>
          </ac:cxnSpMkLst>
        </pc:cxnChg>
      </pc:sldChg>
      <pc:sldChg chg="addSp modSp add mod">
        <pc:chgData name="Dirceu Resende" userId="32683c027b2f4865" providerId="LiveId" clId="{83C39143-3735-46AE-9526-F75977DD5479}" dt="2022-10-05T06:07:03.774" v="3105" actId="14100"/>
        <pc:sldMkLst>
          <pc:docMk/>
          <pc:sldMk cId="2180200511" sldId="311"/>
        </pc:sldMkLst>
        <pc:spChg chg="mod">
          <ac:chgData name="Dirceu Resende" userId="32683c027b2f4865" providerId="LiveId" clId="{83C39143-3735-46AE-9526-F75977DD5479}" dt="2022-10-05T04:29:06.830" v="492" actId="20577"/>
          <ac:spMkLst>
            <pc:docMk/>
            <pc:sldMk cId="2180200511" sldId="311"/>
            <ac:spMk id="2" creationId="{F84971FC-A9F8-ED4A-9469-AD1CCE0A12C4}"/>
          </ac:spMkLst>
        </pc:spChg>
        <pc:spChg chg="add mod">
          <ac:chgData name="Dirceu Resende" userId="32683c027b2f4865" providerId="LiveId" clId="{83C39143-3735-46AE-9526-F75977DD5479}" dt="2022-10-05T06:05:21.634" v="3056" actId="20577"/>
          <ac:spMkLst>
            <pc:docMk/>
            <pc:sldMk cId="2180200511" sldId="311"/>
            <ac:spMk id="4" creationId="{251980EA-2D70-4734-568B-DDCA520BAE90}"/>
          </ac:spMkLst>
        </pc:spChg>
        <pc:spChg chg="add mod">
          <ac:chgData name="Dirceu Resende" userId="32683c027b2f4865" providerId="LiveId" clId="{83C39143-3735-46AE-9526-F75977DD5479}" dt="2022-10-05T06:06:58.232" v="3102" actId="20577"/>
          <ac:spMkLst>
            <pc:docMk/>
            <pc:sldMk cId="2180200511" sldId="311"/>
            <ac:spMk id="7" creationId="{5D9A1109-C5EB-DEDB-AC56-05419BA8A671}"/>
          </ac:spMkLst>
        </pc:spChg>
        <pc:picChg chg="add mod">
          <ac:chgData name="Dirceu Resende" userId="32683c027b2f4865" providerId="LiveId" clId="{83C39143-3735-46AE-9526-F75977DD5479}" dt="2022-10-05T06:05:39.934" v="3059" actId="14100"/>
          <ac:picMkLst>
            <pc:docMk/>
            <pc:sldMk cId="2180200511" sldId="311"/>
            <ac:picMk id="6" creationId="{4249D01E-B176-A201-7CB1-C760E2086F30}"/>
          </ac:picMkLst>
        </pc:picChg>
        <pc:picChg chg="add mod">
          <ac:chgData name="Dirceu Resende" userId="32683c027b2f4865" providerId="LiveId" clId="{83C39143-3735-46AE-9526-F75977DD5479}" dt="2022-10-05T06:07:03.774" v="3105" actId="14100"/>
          <ac:picMkLst>
            <pc:docMk/>
            <pc:sldMk cId="2180200511" sldId="311"/>
            <ac:picMk id="9" creationId="{677E6D26-DD2F-B59C-584F-814FEB7DF08D}"/>
          </ac:picMkLst>
        </pc:picChg>
      </pc:sldChg>
      <pc:sldChg chg="modSp add del mod">
        <pc:chgData name="Dirceu Resende" userId="32683c027b2f4865" providerId="LiveId" clId="{83C39143-3735-46AE-9526-F75977DD5479}" dt="2022-10-05T04:51:20.465" v="1361" actId="47"/>
        <pc:sldMkLst>
          <pc:docMk/>
          <pc:sldMk cId="2248839544" sldId="312"/>
        </pc:sldMkLst>
        <pc:spChg chg="mod">
          <ac:chgData name="Dirceu Resende" userId="32683c027b2f4865" providerId="LiveId" clId="{83C39143-3735-46AE-9526-F75977DD5479}" dt="2022-10-05T04:29:21.464" v="539" actId="20577"/>
          <ac:spMkLst>
            <pc:docMk/>
            <pc:sldMk cId="2248839544" sldId="312"/>
            <ac:spMk id="2" creationId="{F84971FC-A9F8-ED4A-9469-AD1CCE0A12C4}"/>
          </ac:spMkLst>
        </pc:spChg>
      </pc:sldChg>
      <pc:sldChg chg="addSp modSp add mod modNotesTx">
        <pc:chgData name="Dirceu Resende" userId="32683c027b2f4865" providerId="LiveId" clId="{83C39143-3735-46AE-9526-F75977DD5479}" dt="2022-10-05T05:11:16.442" v="1557" actId="20577"/>
        <pc:sldMkLst>
          <pc:docMk/>
          <pc:sldMk cId="413936221" sldId="313"/>
        </pc:sldMkLst>
        <pc:spChg chg="mod">
          <ac:chgData name="Dirceu Resende" userId="32683c027b2f4865" providerId="LiveId" clId="{83C39143-3735-46AE-9526-F75977DD5479}" dt="2022-10-05T04:29:36.811" v="580" actId="20577"/>
          <ac:spMkLst>
            <pc:docMk/>
            <pc:sldMk cId="413936221" sldId="313"/>
            <ac:spMk id="2" creationId="{F84971FC-A9F8-ED4A-9469-AD1CCE0A12C4}"/>
          </ac:spMkLst>
        </pc:spChg>
        <pc:spChg chg="add mod">
          <ac:chgData name="Dirceu Resende" userId="32683c027b2f4865" providerId="LiveId" clId="{83C39143-3735-46AE-9526-F75977DD5479}" dt="2022-10-05T05:04:11.485" v="1415"/>
          <ac:spMkLst>
            <pc:docMk/>
            <pc:sldMk cId="413936221" sldId="313"/>
            <ac:spMk id="4" creationId="{2F8D2F00-D51E-2D65-D620-62F4953F9F2D}"/>
          </ac:spMkLst>
        </pc:spChg>
        <pc:spChg chg="add mod">
          <ac:chgData name="Dirceu Resende" userId="32683c027b2f4865" providerId="LiveId" clId="{83C39143-3735-46AE-9526-F75977DD5479}" dt="2022-10-05T05:04:47.331" v="1431" actId="20577"/>
          <ac:spMkLst>
            <pc:docMk/>
            <pc:sldMk cId="413936221" sldId="313"/>
            <ac:spMk id="5" creationId="{70845FF3-1B75-360E-745E-EE4B81857CD7}"/>
          </ac:spMkLst>
        </pc:spChg>
        <pc:picChg chg="add mod">
          <ac:chgData name="Dirceu Resende" userId="32683c027b2f4865" providerId="LiveId" clId="{83C39143-3735-46AE-9526-F75977DD5479}" dt="2022-10-05T05:06:00.627" v="1435" actId="1076"/>
          <ac:picMkLst>
            <pc:docMk/>
            <pc:sldMk cId="413936221" sldId="313"/>
            <ac:picMk id="6146" creationId="{5663770D-70BD-87F1-FBAA-6000A451B220}"/>
          </ac:picMkLst>
        </pc:picChg>
      </pc:sldChg>
      <pc:sldChg chg="addSp delSp modSp add del mod modNotesTx">
        <pc:chgData name="Dirceu Resende" userId="32683c027b2f4865" providerId="LiveId" clId="{83C39143-3735-46AE-9526-F75977DD5479}" dt="2022-10-05T05:28:04.752" v="2250" actId="47"/>
        <pc:sldMkLst>
          <pc:docMk/>
          <pc:sldMk cId="1320507537" sldId="314"/>
        </pc:sldMkLst>
        <pc:spChg chg="mod">
          <ac:chgData name="Dirceu Resende" userId="32683c027b2f4865" providerId="LiveId" clId="{83C39143-3735-46AE-9526-F75977DD5479}" dt="2022-10-05T04:29:47.850" v="610" actId="20577"/>
          <ac:spMkLst>
            <pc:docMk/>
            <pc:sldMk cId="1320507537" sldId="314"/>
            <ac:spMk id="2" creationId="{F84971FC-A9F8-ED4A-9469-AD1CCE0A12C4}"/>
          </ac:spMkLst>
        </pc:spChg>
        <pc:spChg chg="add del">
          <ac:chgData name="Dirceu Resende" userId="32683c027b2f4865" providerId="LiveId" clId="{83C39143-3735-46AE-9526-F75977DD5479}" dt="2022-10-05T04:31:08.855" v="612" actId="22"/>
          <ac:spMkLst>
            <pc:docMk/>
            <pc:sldMk cId="1320507537" sldId="314"/>
            <ac:spMk id="5" creationId="{B7613D86-6F3D-4B73-D289-9C8042A4506E}"/>
          </ac:spMkLst>
        </pc:spChg>
        <pc:picChg chg="add mod">
          <ac:chgData name="Dirceu Resende" userId="32683c027b2f4865" providerId="LiveId" clId="{83C39143-3735-46AE-9526-F75977DD5479}" dt="2022-10-05T04:31:54.060" v="618" actId="1076"/>
          <ac:picMkLst>
            <pc:docMk/>
            <pc:sldMk cId="1320507537" sldId="314"/>
            <ac:picMk id="7" creationId="{3ECFAE63-E033-88FB-4003-676D493FF9AC}"/>
          </ac:picMkLst>
        </pc:picChg>
      </pc:sldChg>
      <pc:sldChg chg="addSp delSp modSp add">
        <pc:chgData name="Dirceu Resende" userId="32683c027b2f4865" providerId="LiveId" clId="{83C39143-3735-46AE-9526-F75977DD5479}" dt="2022-10-05T04:37:09.087" v="630" actId="1076"/>
        <pc:sldMkLst>
          <pc:docMk/>
          <pc:sldMk cId="1221110783" sldId="315"/>
        </pc:sldMkLst>
        <pc:picChg chg="del">
          <ac:chgData name="Dirceu Resende" userId="32683c027b2f4865" providerId="LiveId" clId="{83C39143-3735-46AE-9526-F75977DD5479}" dt="2022-10-05T04:36:16.665" v="625" actId="478"/>
          <ac:picMkLst>
            <pc:docMk/>
            <pc:sldMk cId="1221110783" sldId="315"/>
            <ac:picMk id="1026" creationId="{80F42027-9862-10A2-B56A-5A228AFC816F}"/>
          </ac:picMkLst>
        </pc:picChg>
        <pc:picChg chg="add mod">
          <ac:chgData name="Dirceu Resende" userId="32683c027b2f4865" providerId="LiveId" clId="{83C39143-3735-46AE-9526-F75977DD5479}" dt="2022-10-05T04:37:09.087" v="630" actId="1076"/>
          <ac:picMkLst>
            <pc:docMk/>
            <pc:sldMk cId="1221110783" sldId="315"/>
            <ac:picMk id="2050" creationId="{0C75D19E-FD97-5B0F-DE56-A3405BFC4954}"/>
          </ac:picMkLst>
        </pc:picChg>
      </pc:sldChg>
      <pc:sldChg chg="delSp add del">
        <pc:chgData name="Dirceu Resende" userId="32683c027b2f4865" providerId="LiveId" clId="{83C39143-3735-46AE-9526-F75977DD5479}" dt="2022-10-05T05:18:51.054" v="1619" actId="47"/>
        <pc:sldMkLst>
          <pc:docMk/>
          <pc:sldMk cId="3832656745" sldId="316"/>
        </pc:sldMkLst>
        <pc:picChg chg="del">
          <ac:chgData name="Dirceu Resende" userId="32683c027b2f4865" providerId="LiveId" clId="{83C39143-3735-46AE-9526-F75977DD5479}" dt="2022-10-05T04:37:22.393" v="632" actId="478"/>
          <ac:picMkLst>
            <pc:docMk/>
            <pc:sldMk cId="3832656745" sldId="316"/>
            <ac:picMk id="2050" creationId="{0C75D19E-FD97-5B0F-DE56-A3405BFC4954}"/>
          </ac:picMkLst>
        </pc:picChg>
      </pc:sldChg>
      <pc:sldChg chg="add">
        <pc:chgData name="Dirceu Resende" userId="32683c027b2f4865" providerId="LiveId" clId="{83C39143-3735-46AE-9526-F75977DD5479}" dt="2022-10-05T04:38:03.943" v="633" actId="2890"/>
        <pc:sldMkLst>
          <pc:docMk/>
          <pc:sldMk cId="277154302" sldId="317"/>
        </pc:sldMkLst>
      </pc:sldChg>
      <pc:sldChg chg="addSp delSp modSp add mod ord">
        <pc:chgData name="Dirceu Resende" userId="32683c027b2f4865" providerId="LiveId" clId="{83C39143-3735-46AE-9526-F75977DD5479}" dt="2022-10-05T06:01:33.119" v="3005" actId="20577"/>
        <pc:sldMkLst>
          <pc:docMk/>
          <pc:sldMk cId="3640673981" sldId="318"/>
        </pc:sldMkLst>
        <pc:spChg chg="mod">
          <ac:chgData name="Dirceu Resende" userId="32683c027b2f4865" providerId="LiveId" clId="{83C39143-3735-46AE-9526-F75977DD5479}" dt="2022-10-05T04:51:05.726" v="1354" actId="20577"/>
          <ac:spMkLst>
            <pc:docMk/>
            <pc:sldMk cId="3640673981" sldId="318"/>
            <ac:spMk id="2" creationId="{F84971FC-A9F8-ED4A-9469-AD1CCE0A12C4}"/>
          </ac:spMkLst>
        </pc:spChg>
        <pc:spChg chg="mod">
          <ac:chgData name="Dirceu Resende" userId="32683c027b2f4865" providerId="LiveId" clId="{83C39143-3735-46AE-9526-F75977DD5479}" dt="2022-10-05T06:01:33.119" v="3005" actId="20577"/>
          <ac:spMkLst>
            <pc:docMk/>
            <pc:sldMk cId="3640673981" sldId="318"/>
            <ac:spMk id="4" creationId="{333F1958-E3B1-B6BB-EDCE-CBEDB997AEE6}"/>
          </ac:spMkLst>
        </pc:spChg>
        <pc:picChg chg="add del mod">
          <ac:chgData name="Dirceu Resende" userId="32683c027b2f4865" providerId="LiveId" clId="{83C39143-3735-46AE-9526-F75977DD5479}" dt="2022-10-05T04:48:54.951" v="1217" actId="478"/>
          <ac:picMkLst>
            <pc:docMk/>
            <pc:sldMk cId="3640673981" sldId="318"/>
            <ac:picMk id="3074" creationId="{3FE67378-BCD3-FFB0-0AC7-534604A48971}"/>
          </ac:picMkLst>
        </pc:picChg>
      </pc:sldChg>
      <pc:sldChg chg="add del ord">
        <pc:chgData name="Dirceu Resende" userId="32683c027b2f4865" providerId="LiveId" clId="{83C39143-3735-46AE-9526-F75977DD5479}" dt="2022-10-05T04:59:52.422" v="1385" actId="47"/>
        <pc:sldMkLst>
          <pc:docMk/>
          <pc:sldMk cId="2603434733" sldId="319"/>
        </pc:sldMkLst>
      </pc:sldChg>
      <pc:sldChg chg="delSp modSp add mod ord">
        <pc:chgData name="Dirceu Resende" userId="32683c027b2f4865" providerId="LiveId" clId="{83C39143-3735-46AE-9526-F75977DD5479}" dt="2022-10-05T05:49:51.588" v="2834"/>
        <pc:sldMkLst>
          <pc:docMk/>
          <pc:sldMk cId="2709124523" sldId="320"/>
        </pc:sldMkLst>
        <pc:spChg chg="mod">
          <ac:chgData name="Dirceu Resende" userId="32683c027b2f4865" providerId="LiveId" clId="{83C39143-3735-46AE-9526-F75977DD5479}" dt="2022-10-05T04:52:35.193" v="1367"/>
          <ac:spMkLst>
            <pc:docMk/>
            <pc:sldMk cId="2709124523" sldId="320"/>
            <ac:spMk id="2" creationId="{F84971FC-A9F8-ED4A-9469-AD1CCE0A12C4}"/>
          </ac:spMkLst>
        </pc:spChg>
        <pc:spChg chg="mod">
          <ac:chgData name="Dirceu Resende" userId="32683c027b2f4865" providerId="LiveId" clId="{83C39143-3735-46AE-9526-F75977DD5479}" dt="2022-10-05T04:53:10.897" v="1379" actId="1076"/>
          <ac:spMkLst>
            <pc:docMk/>
            <pc:sldMk cId="2709124523" sldId="320"/>
            <ac:spMk id="4" creationId="{333F1958-E3B1-B6BB-EDCE-CBEDB997AEE6}"/>
          </ac:spMkLst>
        </pc:spChg>
        <pc:picChg chg="del mod">
          <ac:chgData name="Dirceu Resende" userId="32683c027b2f4865" providerId="LiveId" clId="{83C39143-3735-46AE-9526-F75977DD5479}" dt="2022-10-05T04:52:45.001" v="1371" actId="478"/>
          <ac:picMkLst>
            <pc:docMk/>
            <pc:sldMk cId="2709124523" sldId="320"/>
            <ac:picMk id="3074" creationId="{3FE67378-BCD3-FFB0-0AC7-534604A48971}"/>
          </ac:picMkLst>
        </pc:picChg>
      </pc:sldChg>
      <pc:sldChg chg="addSp delSp modSp add mod ord">
        <pc:chgData name="Dirceu Resende" userId="32683c027b2f4865" providerId="LiveId" clId="{83C39143-3735-46AE-9526-F75977DD5479}" dt="2022-10-05T05:49:51.588" v="2834"/>
        <pc:sldMkLst>
          <pc:docMk/>
          <pc:sldMk cId="1969423542" sldId="321"/>
        </pc:sldMkLst>
        <pc:spChg chg="del">
          <ac:chgData name="Dirceu Resende" userId="32683c027b2f4865" providerId="LiveId" clId="{83C39143-3735-46AE-9526-F75977DD5479}" dt="2022-10-05T04:52:49.558" v="1372" actId="478"/>
          <ac:spMkLst>
            <pc:docMk/>
            <pc:sldMk cId="1969423542" sldId="321"/>
            <ac:spMk id="4" creationId="{333F1958-E3B1-B6BB-EDCE-CBEDB997AEE6}"/>
          </ac:spMkLst>
        </pc:spChg>
        <pc:picChg chg="del mod">
          <ac:chgData name="Dirceu Resende" userId="32683c027b2f4865" providerId="LiveId" clId="{83C39143-3735-46AE-9526-F75977DD5479}" dt="2022-10-05T04:53:47.396" v="1381" actId="478"/>
          <ac:picMkLst>
            <pc:docMk/>
            <pc:sldMk cId="1969423542" sldId="321"/>
            <ac:picMk id="3074" creationId="{3FE67378-BCD3-FFB0-0AC7-534604A48971}"/>
          </ac:picMkLst>
        </pc:picChg>
        <pc:picChg chg="add mod">
          <ac:chgData name="Dirceu Resende" userId="32683c027b2f4865" providerId="LiveId" clId="{83C39143-3735-46AE-9526-F75977DD5479}" dt="2022-10-05T05:01:54.724" v="1406" actId="1076"/>
          <ac:picMkLst>
            <pc:docMk/>
            <pc:sldMk cId="1969423542" sldId="321"/>
            <ac:picMk id="4098" creationId="{122B8A18-342B-7C80-D4B1-E33D2AF88F23}"/>
          </ac:picMkLst>
        </pc:picChg>
      </pc:sldChg>
      <pc:sldChg chg="add del ord">
        <pc:chgData name="Dirceu Resende" userId="32683c027b2f4865" providerId="LiveId" clId="{83C39143-3735-46AE-9526-F75977DD5479}" dt="2022-10-05T05:41:16.951" v="2365" actId="47"/>
        <pc:sldMkLst>
          <pc:docMk/>
          <pc:sldMk cId="3824140872" sldId="322"/>
        </pc:sldMkLst>
      </pc:sldChg>
      <pc:sldChg chg="modSp add mod ord">
        <pc:chgData name="Dirceu Resende" userId="32683c027b2f4865" providerId="LiveId" clId="{83C39143-3735-46AE-9526-F75977DD5479}" dt="2022-10-05T05:49:51.588" v="2834"/>
        <pc:sldMkLst>
          <pc:docMk/>
          <pc:sldMk cId="2800310745" sldId="323"/>
        </pc:sldMkLst>
        <pc:spChg chg="mod">
          <ac:chgData name="Dirceu Resende" userId="32683c027b2f4865" providerId="LiveId" clId="{83C39143-3735-46AE-9526-F75977DD5479}" dt="2022-10-05T05:00:59.591" v="1394" actId="20577"/>
          <ac:spMkLst>
            <pc:docMk/>
            <pc:sldMk cId="2800310745" sldId="323"/>
            <ac:spMk id="4" creationId="{333F1958-E3B1-B6BB-EDCE-CBEDB997AEE6}"/>
          </ac:spMkLst>
        </pc:spChg>
      </pc:sldChg>
      <pc:sldChg chg="addSp delSp modSp add mod ord">
        <pc:chgData name="Dirceu Resende" userId="32683c027b2f4865" providerId="LiveId" clId="{83C39143-3735-46AE-9526-F75977DD5479}" dt="2022-10-05T05:49:51.588" v="2834"/>
        <pc:sldMkLst>
          <pc:docMk/>
          <pc:sldMk cId="3451536357" sldId="324"/>
        </pc:sldMkLst>
        <pc:spChg chg="del">
          <ac:chgData name="Dirceu Resende" userId="32683c027b2f4865" providerId="LiveId" clId="{83C39143-3735-46AE-9526-F75977DD5479}" dt="2022-10-05T05:01:09.433" v="1396" actId="478"/>
          <ac:spMkLst>
            <pc:docMk/>
            <pc:sldMk cId="3451536357" sldId="324"/>
            <ac:spMk id="4" creationId="{333F1958-E3B1-B6BB-EDCE-CBEDB997AEE6}"/>
          </ac:spMkLst>
        </pc:spChg>
        <pc:picChg chg="add mod">
          <ac:chgData name="Dirceu Resende" userId="32683c027b2f4865" providerId="LiveId" clId="{83C39143-3735-46AE-9526-F75977DD5479}" dt="2022-10-05T05:01:39.949" v="1403" actId="1076"/>
          <ac:picMkLst>
            <pc:docMk/>
            <pc:sldMk cId="3451536357" sldId="324"/>
            <ac:picMk id="5122" creationId="{AC1C6C40-3DA0-B425-0AE0-B30C6BDEF533}"/>
          </ac:picMkLst>
        </pc:picChg>
      </pc:sldChg>
      <pc:sldChg chg="add del">
        <pc:chgData name="Dirceu Resende" userId="32683c027b2f4865" providerId="LiveId" clId="{83C39143-3735-46AE-9526-F75977DD5479}" dt="2022-10-05T05:03:49.708" v="1412" actId="47"/>
        <pc:sldMkLst>
          <pc:docMk/>
          <pc:sldMk cId="3088181331" sldId="325"/>
        </pc:sldMkLst>
      </pc:sldChg>
      <pc:sldChg chg="addSp modSp add mod">
        <pc:chgData name="Dirceu Resende" userId="32683c027b2f4865" providerId="LiveId" clId="{83C39143-3735-46AE-9526-F75977DD5479}" dt="2022-10-05T05:06:44.470" v="1441" actId="1076"/>
        <pc:sldMkLst>
          <pc:docMk/>
          <pc:sldMk cId="4232036934" sldId="325"/>
        </pc:sldMkLst>
        <pc:spChg chg="mod">
          <ac:chgData name="Dirceu Resende" userId="32683c027b2f4865" providerId="LiveId" clId="{83C39143-3735-46AE-9526-F75977DD5479}" dt="2022-10-05T05:06:44.470" v="1441" actId="1076"/>
          <ac:spMkLst>
            <pc:docMk/>
            <pc:sldMk cId="4232036934" sldId="325"/>
            <ac:spMk id="4" creationId="{2F8D2F00-D51E-2D65-D620-62F4953F9F2D}"/>
          </ac:spMkLst>
        </pc:spChg>
        <pc:spChg chg="mod">
          <ac:chgData name="Dirceu Resende" userId="32683c027b2f4865" providerId="LiveId" clId="{83C39143-3735-46AE-9526-F75977DD5479}" dt="2022-10-05T05:06:36.024" v="1438" actId="20577"/>
          <ac:spMkLst>
            <pc:docMk/>
            <pc:sldMk cId="4232036934" sldId="325"/>
            <ac:spMk id="5" creationId="{70845FF3-1B75-360E-745E-EE4B81857CD7}"/>
          </ac:spMkLst>
        </pc:spChg>
        <pc:picChg chg="mod">
          <ac:chgData name="Dirceu Resende" userId="32683c027b2f4865" providerId="LiveId" clId="{83C39143-3735-46AE-9526-F75977DD5479}" dt="2022-10-05T05:06:39.145" v="1439" actId="1076"/>
          <ac:picMkLst>
            <pc:docMk/>
            <pc:sldMk cId="4232036934" sldId="325"/>
            <ac:picMk id="6146" creationId="{5663770D-70BD-87F1-FBAA-6000A451B220}"/>
          </ac:picMkLst>
        </pc:picChg>
        <pc:picChg chg="add mod">
          <ac:chgData name="Dirceu Resende" userId="32683c027b2f4865" providerId="LiveId" clId="{83C39143-3735-46AE-9526-F75977DD5479}" dt="2022-10-05T05:06:44.470" v="1441" actId="1076"/>
          <ac:picMkLst>
            <pc:docMk/>
            <pc:sldMk cId="4232036934" sldId="325"/>
            <ac:picMk id="7170" creationId="{43C6B331-73F0-F266-B656-79D8A570ACCE}"/>
          </ac:picMkLst>
        </pc:picChg>
      </pc:sldChg>
      <pc:sldChg chg="delSp modSp add mod">
        <pc:chgData name="Dirceu Resende" userId="32683c027b2f4865" providerId="LiveId" clId="{83C39143-3735-46AE-9526-F75977DD5479}" dt="2022-10-05T05:09:37.961" v="1542" actId="20577"/>
        <pc:sldMkLst>
          <pc:docMk/>
          <pc:sldMk cId="3943687558" sldId="326"/>
        </pc:sldMkLst>
        <pc:spChg chg="mod">
          <ac:chgData name="Dirceu Resende" userId="32683c027b2f4865" providerId="LiveId" clId="{83C39143-3735-46AE-9526-F75977DD5479}" dt="2022-10-05T05:09:37.961" v="1542" actId="20577"/>
          <ac:spMkLst>
            <pc:docMk/>
            <pc:sldMk cId="3943687558" sldId="326"/>
            <ac:spMk id="5" creationId="{70845FF3-1B75-360E-745E-EE4B81857CD7}"/>
          </ac:spMkLst>
        </pc:spChg>
        <pc:picChg chg="del">
          <ac:chgData name="Dirceu Resende" userId="32683c027b2f4865" providerId="LiveId" clId="{83C39143-3735-46AE-9526-F75977DD5479}" dt="2022-10-05T05:08:20.614" v="1444" actId="478"/>
          <ac:picMkLst>
            <pc:docMk/>
            <pc:sldMk cId="3943687558" sldId="326"/>
            <ac:picMk id="6146" creationId="{5663770D-70BD-87F1-FBAA-6000A451B220}"/>
          </ac:picMkLst>
        </pc:picChg>
        <pc:picChg chg="del">
          <ac:chgData name="Dirceu Resende" userId="32683c027b2f4865" providerId="LiveId" clId="{83C39143-3735-46AE-9526-F75977DD5479}" dt="2022-10-05T05:08:20.026" v="1443" actId="478"/>
          <ac:picMkLst>
            <pc:docMk/>
            <pc:sldMk cId="3943687558" sldId="326"/>
            <ac:picMk id="7170" creationId="{43C6B331-73F0-F266-B656-79D8A570ACCE}"/>
          </ac:picMkLst>
        </pc:picChg>
      </pc:sldChg>
      <pc:sldChg chg="addSp delSp modSp add mod">
        <pc:chgData name="Dirceu Resende" userId="32683c027b2f4865" providerId="LiveId" clId="{83C39143-3735-46AE-9526-F75977DD5479}" dt="2022-10-05T05:10:42.383" v="1549" actId="1076"/>
        <pc:sldMkLst>
          <pc:docMk/>
          <pc:sldMk cId="2875898678" sldId="327"/>
        </pc:sldMkLst>
        <pc:spChg chg="del">
          <ac:chgData name="Dirceu Resende" userId="32683c027b2f4865" providerId="LiveId" clId="{83C39143-3735-46AE-9526-F75977DD5479}" dt="2022-10-05T05:10:17.818" v="1545" actId="478"/>
          <ac:spMkLst>
            <pc:docMk/>
            <pc:sldMk cId="2875898678" sldId="327"/>
            <ac:spMk id="4" creationId="{2F8D2F00-D51E-2D65-D620-62F4953F9F2D}"/>
          </ac:spMkLst>
        </pc:spChg>
        <pc:spChg chg="mod">
          <ac:chgData name="Dirceu Resende" userId="32683c027b2f4865" providerId="LiveId" clId="{83C39143-3735-46AE-9526-F75977DD5479}" dt="2022-10-05T05:09:58.223" v="1544"/>
          <ac:spMkLst>
            <pc:docMk/>
            <pc:sldMk cId="2875898678" sldId="327"/>
            <ac:spMk id="5" creationId="{70845FF3-1B75-360E-745E-EE4B81857CD7}"/>
          </ac:spMkLst>
        </pc:spChg>
        <pc:picChg chg="add mod">
          <ac:chgData name="Dirceu Resende" userId="32683c027b2f4865" providerId="LiveId" clId="{83C39143-3735-46AE-9526-F75977DD5479}" dt="2022-10-05T05:10:42.383" v="1549" actId="1076"/>
          <ac:picMkLst>
            <pc:docMk/>
            <pc:sldMk cId="2875898678" sldId="327"/>
            <ac:picMk id="8194" creationId="{0D38E441-CE7D-F623-0632-925EBD1B7641}"/>
          </ac:picMkLst>
        </pc:picChg>
      </pc:sldChg>
      <pc:sldChg chg="addSp delSp modSp add del mod">
        <pc:chgData name="Dirceu Resende" userId="32683c027b2f4865" providerId="LiveId" clId="{83C39143-3735-46AE-9526-F75977DD5479}" dt="2022-10-05T05:16:59.882" v="1616" actId="47"/>
        <pc:sldMkLst>
          <pc:docMk/>
          <pc:sldMk cId="4223272642" sldId="328"/>
        </pc:sldMkLst>
        <pc:spChg chg="mod">
          <ac:chgData name="Dirceu Resende" userId="32683c027b2f4865" providerId="LiveId" clId="{83C39143-3735-46AE-9526-F75977DD5479}" dt="2022-10-05T05:11:39.451" v="1562" actId="114"/>
          <ac:spMkLst>
            <pc:docMk/>
            <pc:sldMk cId="4223272642" sldId="328"/>
            <ac:spMk id="5" creationId="{70845FF3-1B75-360E-745E-EE4B81857CD7}"/>
          </ac:spMkLst>
        </pc:spChg>
        <pc:picChg chg="del">
          <ac:chgData name="Dirceu Resende" userId="32683c027b2f4865" providerId="LiveId" clId="{83C39143-3735-46AE-9526-F75977DD5479}" dt="2022-10-05T05:11:41.308" v="1563" actId="478"/>
          <ac:picMkLst>
            <pc:docMk/>
            <pc:sldMk cId="4223272642" sldId="328"/>
            <ac:picMk id="8194" creationId="{0D38E441-CE7D-F623-0632-925EBD1B7641}"/>
          </ac:picMkLst>
        </pc:picChg>
        <pc:picChg chg="add mod">
          <ac:chgData name="Dirceu Resende" userId="32683c027b2f4865" providerId="LiveId" clId="{83C39143-3735-46AE-9526-F75977DD5479}" dt="2022-10-05T05:12:46.707" v="1567" actId="1076"/>
          <ac:picMkLst>
            <pc:docMk/>
            <pc:sldMk cId="4223272642" sldId="328"/>
            <ac:picMk id="9218" creationId="{A37D7AD6-BF5D-7291-8016-7E1690732EC2}"/>
          </ac:picMkLst>
        </pc:picChg>
      </pc:sldChg>
      <pc:sldChg chg="addSp modSp add mod">
        <pc:chgData name="Dirceu Resende" userId="32683c027b2f4865" providerId="LiveId" clId="{83C39143-3735-46AE-9526-F75977DD5479}" dt="2022-10-05T05:14:58.881" v="1592" actId="20577"/>
        <pc:sldMkLst>
          <pc:docMk/>
          <pc:sldMk cId="1173359858" sldId="329"/>
        </pc:sldMkLst>
        <pc:spChg chg="add mod">
          <ac:chgData name="Dirceu Resende" userId="32683c027b2f4865" providerId="LiveId" clId="{83C39143-3735-46AE-9526-F75977DD5479}" dt="2022-10-05T05:13:39.257" v="1571"/>
          <ac:spMkLst>
            <pc:docMk/>
            <pc:sldMk cId="1173359858" sldId="329"/>
            <ac:spMk id="4" creationId="{C13395A8-8842-3B9C-D92B-1248D90F2F90}"/>
          </ac:spMkLst>
        </pc:spChg>
        <pc:spChg chg="add mod">
          <ac:chgData name="Dirceu Resende" userId="32683c027b2f4865" providerId="LiveId" clId="{83C39143-3735-46AE-9526-F75977DD5479}" dt="2022-10-05T05:14:58.881" v="1592" actId="20577"/>
          <ac:spMkLst>
            <pc:docMk/>
            <pc:sldMk cId="1173359858" sldId="329"/>
            <ac:spMk id="6" creationId="{D582FFAC-6F01-18E9-8298-CED210C4EEC6}"/>
          </ac:spMkLst>
        </pc:spChg>
        <pc:picChg chg="mod">
          <ac:chgData name="Dirceu Resende" userId="32683c027b2f4865" providerId="LiveId" clId="{83C39143-3735-46AE-9526-F75977DD5479}" dt="2022-10-05T05:14:46.515" v="1588" actId="1076"/>
          <ac:picMkLst>
            <pc:docMk/>
            <pc:sldMk cId="1173359858" sldId="329"/>
            <ac:picMk id="9218" creationId="{A37D7AD6-BF5D-7291-8016-7E1690732EC2}"/>
          </ac:picMkLst>
        </pc:picChg>
      </pc:sldChg>
      <pc:sldChg chg="delSp modSp add mod">
        <pc:chgData name="Dirceu Resende" userId="32683c027b2f4865" providerId="LiveId" clId="{83C39143-3735-46AE-9526-F75977DD5479}" dt="2022-10-05T05:16:25.613" v="1615" actId="404"/>
        <pc:sldMkLst>
          <pc:docMk/>
          <pc:sldMk cId="264716770" sldId="330"/>
        </pc:sldMkLst>
        <pc:spChg chg="del">
          <ac:chgData name="Dirceu Resende" userId="32683c027b2f4865" providerId="LiveId" clId="{83C39143-3735-46AE-9526-F75977DD5479}" dt="2022-10-05T05:16:12.105" v="1611" actId="478"/>
          <ac:spMkLst>
            <pc:docMk/>
            <pc:sldMk cId="264716770" sldId="330"/>
            <ac:spMk id="4" creationId="{C13395A8-8842-3B9C-D92B-1248D90F2F90}"/>
          </ac:spMkLst>
        </pc:spChg>
        <pc:spChg chg="mod">
          <ac:chgData name="Dirceu Resende" userId="32683c027b2f4865" providerId="LiveId" clId="{83C39143-3735-46AE-9526-F75977DD5479}" dt="2022-10-05T05:16:25.613" v="1615" actId="404"/>
          <ac:spMkLst>
            <pc:docMk/>
            <pc:sldMk cId="264716770" sldId="330"/>
            <ac:spMk id="5" creationId="{70845FF3-1B75-360E-745E-EE4B81857CD7}"/>
          </ac:spMkLst>
        </pc:spChg>
        <pc:spChg chg="del">
          <ac:chgData name="Dirceu Resende" userId="32683c027b2f4865" providerId="LiveId" clId="{83C39143-3735-46AE-9526-F75977DD5479}" dt="2022-10-05T05:15:41.695" v="1595" actId="478"/>
          <ac:spMkLst>
            <pc:docMk/>
            <pc:sldMk cId="264716770" sldId="330"/>
            <ac:spMk id="6" creationId="{D582FFAC-6F01-18E9-8298-CED210C4EEC6}"/>
          </ac:spMkLst>
        </pc:spChg>
        <pc:picChg chg="del">
          <ac:chgData name="Dirceu Resende" userId="32683c027b2f4865" providerId="LiveId" clId="{83C39143-3735-46AE-9526-F75977DD5479}" dt="2022-10-05T05:15:36.886" v="1594" actId="478"/>
          <ac:picMkLst>
            <pc:docMk/>
            <pc:sldMk cId="264716770" sldId="330"/>
            <ac:picMk id="9218" creationId="{A37D7AD6-BF5D-7291-8016-7E1690732EC2}"/>
          </ac:picMkLst>
        </pc:picChg>
      </pc:sldChg>
      <pc:sldChg chg="add del">
        <pc:chgData name="Dirceu Resende" userId="32683c027b2f4865" providerId="LiveId" clId="{83C39143-3735-46AE-9526-F75977DD5479}" dt="2022-10-05T05:18:41.007" v="1618" actId="47"/>
        <pc:sldMkLst>
          <pc:docMk/>
          <pc:sldMk cId="1244884171" sldId="331"/>
        </pc:sldMkLst>
      </pc:sldChg>
      <pc:sldChg chg="addSp modSp add mod ord">
        <pc:chgData name="Dirceu Resende" userId="32683c027b2f4865" providerId="LiveId" clId="{83C39143-3735-46AE-9526-F75977DD5479}" dt="2022-10-05T05:49:51.588" v="2834"/>
        <pc:sldMkLst>
          <pc:docMk/>
          <pc:sldMk cId="1526949565" sldId="331"/>
        </pc:sldMkLst>
        <pc:spChg chg="mod">
          <ac:chgData name="Dirceu Resende" userId="32683c027b2f4865" providerId="LiveId" clId="{83C39143-3735-46AE-9526-F75977DD5479}" dt="2022-10-05T05:24:03.759" v="2164" actId="20577"/>
          <ac:spMkLst>
            <pc:docMk/>
            <pc:sldMk cId="1526949565" sldId="331"/>
            <ac:spMk id="4" creationId="{333F1958-E3B1-B6BB-EDCE-CBEDB997AEE6}"/>
          </ac:spMkLst>
        </pc:spChg>
        <pc:picChg chg="add mod">
          <ac:chgData name="Dirceu Resende" userId="32683c027b2f4865" providerId="LiveId" clId="{83C39143-3735-46AE-9526-F75977DD5479}" dt="2022-10-05T05:23:45.630" v="2119" actId="1076"/>
          <ac:picMkLst>
            <pc:docMk/>
            <pc:sldMk cId="1526949565" sldId="331"/>
            <ac:picMk id="10242" creationId="{CB1EB940-47A1-635A-C67F-AF4CEC96C943}"/>
          </ac:picMkLst>
        </pc:picChg>
      </pc:sldChg>
      <pc:sldChg chg="addSp delSp modSp add mod modNotesTx">
        <pc:chgData name="Dirceu Resende" userId="32683c027b2f4865" providerId="LiveId" clId="{83C39143-3735-46AE-9526-F75977DD5479}" dt="2022-10-05T05:35:03.113" v="2338" actId="20577"/>
        <pc:sldMkLst>
          <pc:docMk/>
          <pc:sldMk cId="2222832398" sldId="332"/>
        </pc:sldMkLst>
        <pc:spChg chg="del mod">
          <ac:chgData name="Dirceu Resende" userId="32683c027b2f4865" providerId="LiveId" clId="{83C39143-3735-46AE-9526-F75977DD5479}" dt="2022-10-05T05:34:10.201" v="2332" actId="478"/>
          <ac:spMkLst>
            <pc:docMk/>
            <pc:sldMk cId="2222832398" sldId="332"/>
            <ac:spMk id="4" creationId="{333F1958-E3B1-B6BB-EDCE-CBEDB997AEE6}"/>
          </ac:spMkLst>
        </pc:spChg>
        <pc:picChg chg="add mod">
          <ac:chgData name="Dirceu Resende" userId="32683c027b2f4865" providerId="LiveId" clId="{83C39143-3735-46AE-9526-F75977DD5479}" dt="2022-10-05T05:34:20.315" v="2336" actId="1076"/>
          <ac:picMkLst>
            <pc:docMk/>
            <pc:sldMk cId="2222832398" sldId="332"/>
            <ac:picMk id="11266" creationId="{C430ADE0-8E29-2539-99F6-ABB8D46F615F}"/>
          </ac:picMkLst>
        </pc:picChg>
      </pc:sldChg>
      <pc:sldChg chg="addSp delSp modSp add mod">
        <pc:chgData name="Dirceu Resende" userId="32683c027b2f4865" providerId="LiveId" clId="{83C39143-3735-46AE-9526-F75977DD5479}" dt="2022-10-05T05:37:42.778" v="2361" actId="1076"/>
        <pc:sldMkLst>
          <pc:docMk/>
          <pc:sldMk cId="3665590825" sldId="333"/>
        </pc:sldMkLst>
        <pc:spChg chg="add mod">
          <ac:chgData name="Dirceu Resende" userId="32683c027b2f4865" providerId="LiveId" clId="{83C39143-3735-46AE-9526-F75977DD5479}" dt="2022-10-05T05:37:27.228" v="2359" actId="1076"/>
          <ac:spMkLst>
            <pc:docMk/>
            <pc:sldMk cId="3665590825" sldId="333"/>
            <ac:spMk id="4" creationId="{8BFDEFFA-0E2A-9EE7-40CB-6030162F7F21}"/>
          </ac:spMkLst>
        </pc:spChg>
        <pc:picChg chg="del">
          <ac:chgData name="Dirceu Resende" userId="32683c027b2f4865" providerId="LiveId" clId="{83C39143-3735-46AE-9526-F75977DD5479}" dt="2022-10-05T05:35:43.565" v="2340" actId="478"/>
          <ac:picMkLst>
            <pc:docMk/>
            <pc:sldMk cId="3665590825" sldId="333"/>
            <ac:picMk id="11266" creationId="{C430ADE0-8E29-2539-99F6-ABB8D46F615F}"/>
          </ac:picMkLst>
        </pc:picChg>
        <pc:picChg chg="add mod">
          <ac:chgData name="Dirceu Resende" userId="32683c027b2f4865" providerId="LiveId" clId="{83C39143-3735-46AE-9526-F75977DD5479}" dt="2022-10-05T05:37:42.778" v="2361" actId="1076"/>
          <ac:picMkLst>
            <pc:docMk/>
            <pc:sldMk cId="3665590825" sldId="333"/>
            <ac:picMk id="12290" creationId="{EA309BF2-FE66-61C1-F1B3-7A7EDD20E7C1}"/>
          </ac:picMkLst>
        </pc:picChg>
        <pc:picChg chg="add mod">
          <ac:chgData name="Dirceu Resende" userId="32683c027b2f4865" providerId="LiveId" clId="{83C39143-3735-46AE-9526-F75977DD5479}" dt="2022-10-05T05:37:41.573" v="2360" actId="1076"/>
          <ac:picMkLst>
            <pc:docMk/>
            <pc:sldMk cId="3665590825" sldId="333"/>
            <ac:picMk id="12292" creationId="{F163D01B-6394-1817-2567-699567A1068C}"/>
          </ac:picMkLst>
        </pc:picChg>
      </pc:sldChg>
      <pc:sldChg chg="modSp add mod ord">
        <pc:chgData name="Dirceu Resende" userId="32683c027b2f4865" providerId="LiveId" clId="{83C39143-3735-46AE-9526-F75977DD5479}" dt="2022-10-05T05:49:25.424" v="2832"/>
        <pc:sldMkLst>
          <pc:docMk/>
          <pc:sldMk cId="1633268165" sldId="334"/>
        </pc:sldMkLst>
        <pc:spChg chg="mod">
          <ac:chgData name="Dirceu Resende" userId="32683c027b2f4865" providerId="LiveId" clId="{83C39143-3735-46AE-9526-F75977DD5479}" dt="2022-10-05T05:47:47.551" v="2830" actId="20577"/>
          <ac:spMkLst>
            <pc:docMk/>
            <pc:sldMk cId="1633268165" sldId="334"/>
            <ac:spMk id="4" creationId="{333F1958-E3B1-B6BB-EDCE-CBEDB997AEE6}"/>
          </ac:spMkLst>
        </pc:spChg>
      </pc:sldChg>
      <pc:sldChg chg="add">
        <pc:chgData name="Dirceu Resende" userId="32683c027b2f4865" providerId="LiveId" clId="{83C39143-3735-46AE-9526-F75977DD5479}" dt="2022-10-05T05:57:50.104" v="2847" actId="2890"/>
        <pc:sldMkLst>
          <pc:docMk/>
          <pc:sldMk cId="3150995551" sldId="335"/>
        </pc:sldMkLst>
      </pc:sldChg>
      <pc:sldChg chg="addSp delSp modSp add mod modNotesTx">
        <pc:chgData name="Dirceu Resende" userId="32683c027b2f4865" providerId="LiveId" clId="{83C39143-3735-46AE-9526-F75977DD5479}" dt="2022-10-05T06:12:14.064" v="3236" actId="14100"/>
        <pc:sldMkLst>
          <pc:docMk/>
          <pc:sldMk cId="3214446899" sldId="336"/>
        </pc:sldMkLst>
        <pc:spChg chg="mod">
          <ac:chgData name="Dirceu Resende" userId="32683c027b2f4865" providerId="LiveId" clId="{83C39143-3735-46AE-9526-F75977DD5479}" dt="2022-10-05T06:08:54.738" v="3163" actId="20577"/>
          <ac:spMkLst>
            <pc:docMk/>
            <pc:sldMk cId="3214446899" sldId="336"/>
            <ac:spMk id="4" creationId="{251980EA-2D70-4734-568B-DDCA520BAE90}"/>
          </ac:spMkLst>
        </pc:spChg>
        <pc:spChg chg="del">
          <ac:chgData name="Dirceu Resende" userId="32683c027b2f4865" providerId="LiveId" clId="{83C39143-3735-46AE-9526-F75977DD5479}" dt="2022-10-05T06:09:07.022" v="3169" actId="478"/>
          <ac:spMkLst>
            <pc:docMk/>
            <pc:sldMk cId="3214446899" sldId="336"/>
            <ac:spMk id="7" creationId="{5D9A1109-C5EB-DEDB-AC56-05419BA8A671}"/>
          </ac:spMkLst>
        </pc:spChg>
        <pc:spChg chg="add mod">
          <ac:chgData name="Dirceu Resende" userId="32683c027b2f4865" providerId="LiveId" clId="{83C39143-3735-46AE-9526-F75977DD5479}" dt="2022-10-05T06:11:45.982" v="3231" actId="20577"/>
          <ac:spMkLst>
            <pc:docMk/>
            <pc:sldMk cId="3214446899" sldId="336"/>
            <ac:spMk id="10" creationId="{C2E60B3A-1943-148E-EF6E-70863B6D157D}"/>
          </ac:spMkLst>
        </pc:spChg>
        <pc:picChg chg="del">
          <ac:chgData name="Dirceu Resende" userId="32683c027b2f4865" providerId="LiveId" clId="{83C39143-3735-46AE-9526-F75977DD5479}" dt="2022-10-05T06:08:57.142" v="3164" actId="478"/>
          <ac:picMkLst>
            <pc:docMk/>
            <pc:sldMk cId="3214446899" sldId="336"/>
            <ac:picMk id="6" creationId="{4249D01E-B176-A201-7CB1-C760E2086F30}"/>
          </ac:picMkLst>
        </pc:picChg>
        <pc:picChg chg="add mod">
          <ac:chgData name="Dirceu Resende" userId="32683c027b2f4865" providerId="LiveId" clId="{83C39143-3735-46AE-9526-F75977DD5479}" dt="2022-10-05T06:09:02.076" v="3167" actId="14100"/>
          <ac:picMkLst>
            <pc:docMk/>
            <pc:sldMk cId="3214446899" sldId="336"/>
            <ac:picMk id="8" creationId="{76F5A99D-7E20-1BAC-723F-CD726FEFE200}"/>
          </ac:picMkLst>
        </pc:picChg>
        <pc:picChg chg="del">
          <ac:chgData name="Dirceu Resende" userId="32683c027b2f4865" providerId="LiveId" clId="{83C39143-3735-46AE-9526-F75977DD5479}" dt="2022-10-05T06:09:05.051" v="3168" actId="478"/>
          <ac:picMkLst>
            <pc:docMk/>
            <pc:sldMk cId="3214446899" sldId="336"/>
            <ac:picMk id="9" creationId="{677E6D26-DD2F-B59C-584F-814FEB7DF08D}"/>
          </ac:picMkLst>
        </pc:picChg>
        <pc:picChg chg="add mod">
          <ac:chgData name="Dirceu Resende" userId="32683c027b2f4865" providerId="LiveId" clId="{83C39143-3735-46AE-9526-F75977DD5479}" dt="2022-10-05T06:12:14.064" v="3236" actId="14100"/>
          <ac:picMkLst>
            <pc:docMk/>
            <pc:sldMk cId="3214446899" sldId="336"/>
            <ac:picMk id="13314" creationId="{64771118-DD61-16C5-0F25-3F20250618FE}"/>
          </ac:picMkLst>
        </pc:picChg>
      </pc:sldChg>
      <pc:sldChg chg="addSp delSp modSp add del mod">
        <pc:chgData name="Dirceu Resende" userId="32683c027b2f4865" providerId="LiveId" clId="{83C39143-3735-46AE-9526-F75977DD5479}" dt="2022-10-05T06:14:53.230" v="3302" actId="47"/>
        <pc:sldMkLst>
          <pc:docMk/>
          <pc:sldMk cId="1055746119" sldId="337"/>
        </pc:sldMkLst>
        <pc:spChg chg="mod">
          <ac:chgData name="Dirceu Resende" userId="32683c027b2f4865" providerId="LiveId" clId="{83C39143-3735-46AE-9526-F75977DD5479}" dt="2022-10-05T06:13:02.092" v="3269" actId="20577"/>
          <ac:spMkLst>
            <pc:docMk/>
            <pc:sldMk cId="1055746119" sldId="337"/>
            <ac:spMk id="4" creationId="{251980EA-2D70-4734-568B-DDCA520BAE90}"/>
          </ac:spMkLst>
        </pc:spChg>
        <pc:spChg chg="del">
          <ac:chgData name="Dirceu Resende" userId="32683c027b2f4865" providerId="LiveId" clId="{83C39143-3735-46AE-9526-F75977DD5479}" dt="2022-10-05T06:13:20.731" v="3277" actId="478"/>
          <ac:spMkLst>
            <pc:docMk/>
            <pc:sldMk cId="1055746119" sldId="337"/>
            <ac:spMk id="10" creationId="{C2E60B3A-1943-148E-EF6E-70863B6D157D}"/>
          </ac:spMkLst>
        </pc:spChg>
        <pc:picChg chg="del">
          <ac:chgData name="Dirceu Resende" userId="32683c027b2f4865" providerId="LiveId" clId="{83C39143-3735-46AE-9526-F75977DD5479}" dt="2022-10-05T06:13:03.926" v="3270" actId="478"/>
          <ac:picMkLst>
            <pc:docMk/>
            <pc:sldMk cId="1055746119" sldId="337"/>
            <ac:picMk id="8" creationId="{76F5A99D-7E20-1BAC-723F-CD726FEFE200}"/>
          </ac:picMkLst>
        </pc:picChg>
        <pc:picChg chg="del">
          <ac:chgData name="Dirceu Resende" userId="32683c027b2f4865" providerId="LiveId" clId="{83C39143-3735-46AE-9526-F75977DD5479}" dt="2022-10-05T06:13:17.059" v="3275" actId="478"/>
          <ac:picMkLst>
            <pc:docMk/>
            <pc:sldMk cId="1055746119" sldId="337"/>
            <ac:picMk id="13314" creationId="{64771118-DD61-16C5-0F25-3F20250618FE}"/>
          </ac:picMkLst>
        </pc:picChg>
        <pc:picChg chg="add mod">
          <ac:chgData name="Dirceu Resende" userId="32683c027b2f4865" providerId="LiveId" clId="{83C39143-3735-46AE-9526-F75977DD5479}" dt="2022-10-05T06:13:26.577" v="3279" actId="14100"/>
          <ac:picMkLst>
            <pc:docMk/>
            <pc:sldMk cId="1055746119" sldId="337"/>
            <ac:picMk id="14338" creationId="{471CCDA2-1587-0EDF-1E90-899422C1F4E1}"/>
          </ac:picMkLst>
        </pc:picChg>
      </pc:sldChg>
      <pc:sldChg chg="addSp modSp add mod">
        <pc:chgData name="Dirceu Resende" userId="32683c027b2f4865" providerId="LiveId" clId="{83C39143-3735-46AE-9526-F75977DD5479}" dt="2022-10-05T06:14:41.563" v="3301" actId="1076"/>
        <pc:sldMkLst>
          <pc:docMk/>
          <pc:sldMk cId="3288605096" sldId="338"/>
        </pc:sldMkLst>
        <pc:picChg chg="mod">
          <ac:chgData name="Dirceu Resende" userId="32683c027b2f4865" providerId="LiveId" clId="{83C39143-3735-46AE-9526-F75977DD5479}" dt="2022-10-05T06:13:44.702" v="3281" actId="14100"/>
          <ac:picMkLst>
            <pc:docMk/>
            <pc:sldMk cId="3288605096" sldId="338"/>
            <ac:picMk id="14338" creationId="{471CCDA2-1587-0EDF-1E90-899422C1F4E1}"/>
          </ac:picMkLst>
        </pc:picChg>
        <pc:picChg chg="add mod">
          <ac:chgData name="Dirceu Resende" userId="32683c027b2f4865" providerId="LiveId" clId="{83C39143-3735-46AE-9526-F75977DD5479}" dt="2022-10-05T06:13:52.313" v="3285" actId="1076"/>
          <ac:picMkLst>
            <pc:docMk/>
            <pc:sldMk cId="3288605096" sldId="338"/>
            <ac:picMk id="15362" creationId="{F75E52CB-1992-9984-A6D9-2884ADA880E6}"/>
          </ac:picMkLst>
        </pc:picChg>
        <pc:cxnChg chg="add mod">
          <ac:chgData name="Dirceu Resende" userId="32683c027b2f4865" providerId="LiveId" clId="{83C39143-3735-46AE-9526-F75977DD5479}" dt="2022-10-05T06:14:41.563" v="3301" actId="1076"/>
          <ac:cxnSpMkLst>
            <pc:docMk/>
            <pc:sldMk cId="3288605096" sldId="338"/>
            <ac:cxnSpMk id="6" creationId="{08F10129-B8F1-08E0-A37A-90A5C93FF37D}"/>
          </ac:cxnSpMkLst>
        </pc:cxnChg>
      </pc:sldChg>
      <pc:sldChg chg="addSp delSp modSp add mod">
        <pc:chgData name="Dirceu Resende" userId="32683c027b2f4865" providerId="LiveId" clId="{83C39143-3735-46AE-9526-F75977DD5479}" dt="2022-10-05T06:15:51.831" v="3361" actId="20577"/>
        <pc:sldMkLst>
          <pc:docMk/>
          <pc:sldMk cId="3158668909" sldId="339"/>
        </pc:sldMkLst>
        <pc:spChg chg="mod">
          <ac:chgData name="Dirceu Resende" userId="32683c027b2f4865" providerId="LiveId" clId="{83C39143-3735-46AE-9526-F75977DD5479}" dt="2022-10-05T06:15:51.831" v="3361" actId="20577"/>
          <ac:spMkLst>
            <pc:docMk/>
            <pc:sldMk cId="3158668909" sldId="339"/>
            <ac:spMk id="4" creationId="{251980EA-2D70-4734-568B-DDCA520BAE90}"/>
          </ac:spMkLst>
        </pc:spChg>
        <pc:picChg chg="del">
          <ac:chgData name="Dirceu Resende" userId="32683c027b2f4865" providerId="LiveId" clId="{83C39143-3735-46AE-9526-F75977DD5479}" dt="2022-10-05T06:15:28.502" v="3304" actId="478"/>
          <ac:picMkLst>
            <pc:docMk/>
            <pc:sldMk cId="3158668909" sldId="339"/>
            <ac:picMk id="14338" creationId="{471CCDA2-1587-0EDF-1E90-899422C1F4E1}"/>
          </ac:picMkLst>
        </pc:picChg>
        <pc:picChg chg="del">
          <ac:chgData name="Dirceu Resende" userId="32683c027b2f4865" providerId="LiveId" clId="{83C39143-3735-46AE-9526-F75977DD5479}" dt="2022-10-05T06:15:30.366" v="3305" actId="478"/>
          <ac:picMkLst>
            <pc:docMk/>
            <pc:sldMk cId="3158668909" sldId="339"/>
            <ac:picMk id="15362" creationId="{F75E52CB-1992-9984-A6D9-2884ADA880E6}"/>
          </ac:picMkLst>
        </pc:picChg>
        <pc:picChg chg="add mod">
          <ac:chgData name="Dirceu Resende" userId="32683c027b2f4865" providerId="LiveId" clId="{83C39143-3735-46AE-9526-F75977DD5479}" dt="2022-10-05T06:15:39.419" v="3309" actId="14100"/>
          <ac:picMkLst>
            <pc:docMk/>
            <pc:sldMk cId="3158668909" sldId="339"/>
            <ac:picMk id="16386" creationId="{52808540-23C3-6B7A-67C7-7F121C2F0130}"/>
          </ac:picMkLst>
        </pc:picChg>
        <pc:cxnChg chg="del">
          <ac:chgData name="Dirceu Resende" userId="32683c027b2f4865" providerId="LiveId" clId="{83C39143-3735-46AE-9526-F75977DD5479}" dt="2022-10-05T06:15:31.087" v="3306" actId="478"/>
          <ac:cxnSpMkLst>
            <pc:docMk/>
            <pc:sldMk cId="3158668909" sldId="339"/>
            <ac:cxnSpMk id="6" creationId="{08F10129-B8F1-08E0-A37A-90A5C93FF37D}"/>
          </ac:cxnSpMkLst>
        </pc:cxnChg>
      </pc:sldChg>
      <pc:sldChg chg="addSp delSp modSp add mod ord">
        <pc:chgData name="Dirceu Resende" userId="32683c027b2f4865" providerId="LiveId" clId="{83C39143-3735-46AE-9526-F75977DD5479}" dt="2022-10-05T06:18:28.570" v="3421"/>
        <pc:sldMkLst>
          <pc:docMk/>
          <pc:sldMk cId="2761013823" sldId="340"/>
        </pc:sldMkLst>
        <pc:spChg chg="mod">
          <ac:chgData name="Dirceu Resende" userId="32683c027b2f4865" providerId="LiveId" clId="{83C39143-3735-46AE-9526-F75977DD5479}" dt="2022-10-05T06:16:14.080" v="3415" actId="20577"/>
          <ac:spMkLst>
            <pc:docMk/>
            <pc:sldMk cId="2761013823" sldId="340"/>
            <ac:spMk id="4" creationId="{251980EA-2D70-4734-568B-DDCA520BAE90}"/>
          </ac:spMkLst>
        </pc:spChg>
        <pc:picChg chg="add mod">
          <ac:chgData name="Dirceu Resende" userId="32683c027b2f4865" providerId="LiveId" clId="{83C39143-3735-46AE-9526-F75977DD5479}" dt="2022-10-05T06:18:20.075" v="3419" actId="14100"/>
          <ac:picMkLst>
            <pc:docMk/>
            <pc:sldMk cId="2761013823" sldId="340"/>
            <ac:picMk id="6" creationId="{F70D2F94-0D6C-9646-5BF3-07AC03643C37}"/>
          </ac:picMkLst>
        </pc:picChg>
        <pc:picChg chg="del">
          <ac:chgData name="Dirceu Resende" userId="32683c027b2f4865" providerId="LiveId" clId="{83C39143-3735-46AE-9526-F75977DD5479}" dt="2022-10-05T06:16:15.599" v="3416" actId="478"/>
          <ac:picMkLst>
            <pc:docMk/>
            <pc:sldMk cId="2761013823" sldId="340"/>
            <ac:picMk id="16386" creationId="{52808540-23C3-6B7A-67C7-7F121C2F0130}"/>
          </ac:picMkLst>
        </pc:picChg>
      </pc:sldChg>
      <pc:sldChg chg="addSp delSp modSp add mod">
        <pc:chgData name="Dirceu Resende" userId="32683c027b2f4865" providerId="LiveId" clId="{83C39143-3735-46AE-9526-F75977DD5479}" dt="2022-10-05T06:19:48.974" v="3430" actId="1076"/>
        <pc:sldMkLst>
          <pc:docMk/>
          <pc:sldMk cId="2703246959" sldId="341"/>
        </pc:sldMkLst>
        <pc:spChg chg="del">
          <ac:chgData name="Dirceu Resende" userId="32683c027b2f4865" providerId="LiveId" clId="{83C39143-3735-46AE-9526-F75977DD5479}" dt="2022-10-05T06:19:33.718" v="3423" actId="478"/>
          <ac:spMkLst>
            <pc:docMk/>
            <pc:sldMk cId="2703246959" sldId="341"/>
            <ac:spMk id="4" creationId="{333F1958-E3B1-B6BB-EDCE-CBEDB997AEE6}"/>
          </ac:spMkLst>
        </pc:spChg>
        <pc:picChg chg="add mod">
          <ac:chgData name="Dirceu Resende" userId="32683c027b2f4865" providerId="LiveId" clId="{83C39143-3735-46AE-9526-F75977DD5479}" dt="2022-10-05T06:19:48.974" v="3430" actId="1076"/>
          <ac:picMkLst>
            <pc:docMk/>
            <pc:sldMk cId="2703246959" sldId="341"/>
            <ac:picMk id="6" creationId="{EAE90B5B-F4FC-21C3-262E-A150D3480DE2}"/>
          </ac:picMkLst>
        </pc:picChg>
        <pc:picChg chg="del">
          <ac:chgData name="Dirceu Resende" userId="32683c027b2f4865" providerId="LiveId" clId="{83C39143-3735-46AE-9526-F75977DD5479}" dt="2022-10-05T06:19:34.477" v="3424" actId="478"/>
          <ac:picMkLst>
            <pc:docMk/>
            <pc:sldMk cId="2703246959" sldId="341"/>
            <ac:picMk id="10242" creationId="{CB1EB940-47A1-635A-C67F-AF4CEC96C943}"/>
          </ac:picMkLst>
        </pc:picChg>
      </pc:sldChg>
      <pc:sldChg chg="delSp modSp add mod">
        <pc:chgData name="Dirceu Resende" userId="32683c027b2f4865" providerId="LiveId" clId="{83C39143-3735-46AE-9526-F75977DD5479}" dt="2022-10-05T06:24:46.747" v="3511" actId="20577"/>
        <pc:sldMkLst>
          <pc:docMk/>
          <pc:sldMk cId="3551757323" sldId="342"/>
        </pc:sldMkLst>
        <pc:spChg chg="mod">
          <ac:chgData name="Dirceu Resende" userId="32683c027b2f4865" providerId="LiveId" clId="{83C39143-3735-46AE-9526-F75977DD5479}" dt="2022-10-05T06:24:46.747" v="3511" actId="20577"/>
          <ac:spMkLst>
            <pc:docMk/>
            <pc:sldMk cId="3551757323" sldId="342"/>
            <ac:spMk id="4" creationId="{E596EC26-16AA-6253-0735-7A5E05FAA514}"/>
          </ac:spMkLst>
        </pc:spChg>
        <pc:picChg chg="del">
          <ac:chgData name="Dirceu Resende" userId="32683c027b2f4865" providerId="LiveId" clId="{83C39143-3735-46AE-9526-F75977DD5479}" dt="2022-10-05T06:24:06.612" v="3488" actId="478"/>
          <ac:picMkLst>
            <pc:docMk/>
            <pc:sldMk cId="3551757323" sldId="342"/>
            <ac:picMk id="17410" creationId="{97583EA0-F018-95A6-597B-7FA15923C083}"/>
          </ac:picMkLst>
        </pc:picChg>
      </pc:sldChg>
      <pc:sldChg chg="add del">
        <pc:chgData name="Dirceu Resende" userId="32683c027b2f4865" providerId="LiveId" clId="{83C39143-3735-46AE-9526-F75977DD5479}" dt="2022-10-05T06:27:39.676" v="3529" actId="47"/>
        <pc:sldMkLst>
          <pc:docMk/>
          <pc:sldMk cId="853954543" sldId="343"/>
        </pc:sldMkLst>
      </pc:sldChg>
      <pc:sldChg chg="addSp delSp modSp add mod modNotesTx">
        <pc:chgData name="Dirceu Resende" userId="32683c027b2f4865" providerId="LiveId" clId="{83C39143-3735-46AE-9526-F75977DD5479}" dt="2022-10-05T06:33:45.679" v="3608" actId="14100"/>
        <pc:sldMkLst>
          <pc:docMk/>
          <pc:sldMk cId="2537734393" sldId="343"/>
        </pc:sldMkLst>
        <pc:spChg chg="mod">
          <ac:chgData name="Dirceu Resende" userId="32683c027b2f4865" providerId="LiveId" clId="{83C39143-3735-46AE-9526-F75977DD5479}" dt="2022-10-05T06:31:38.295" v="3583" actId="1076"/>
          <ac:spMkLst>
            <pc:docMk/>
            <pc:sldMk cId="2537734393" sldId="343"/>
            <ac:spMk id="4" creationId="{E596EC26-16AA-6253-0735-7A5E05FAA514}"/>
          </ac:spMkLst>
        </pc:spChg>
        <pc:spChg chg="add del mod">
          <ac:chgData name="Dirceu Resende" userId="32683c027b2f4865" providerId="LiveId" clId="{83C39143-3735-46AE-9526-F75977DD5479}" dt="2022-10-05T06:30:19.149" v="3569" actId="478"/>
          <ac:spMkLst>
            <pc:docMk/>
            <pc:sldMk cId="2537734393" sldId="343"/>
            <ac:spMk id="6" creationId="{67BB0B25-C624-0C19-7B43-4FDDABDC560F}"/>
          </ac:spMkLst>
        </pc:spChg>
        <pc:spChg chg="add mod">
          <ac:chgData name="Dirceu Resende" userId="32683c027b2f4865" providerId="LiveId" clId="{83C39143-3735-46AE-9526-F75977DD5479}" dt="2022-10-05T06:31:45.370" v="3601" actId="1037"/>
          <ac:spMkLst>
            <pc:docMk/>
            <pc:sldMk cId="2537734393" sldId="343"/>
            <ac:spMk id="7" creationId="{9286BC3D-9506-EBCF-C427-C1F313F5EDFE}"/>
          </ac:spMkLst>
        </pc:spChg>
        <pc:picChg chg="add mod">
          <ac:chgData name="Dirceu Resende" userId="32683c027b2f4865" providerId="LiveId" clId="{83C39143-3735-46AE-9526-F75977DD5479}" dt="2022-10-05T06:32:56.200" v="3605" actId="1076"/>
          <ac:picMkLst>
            <pc:docMk/>
            <pc:sldMk cId="2537734393" sldId="343"/>
            <ac:picMk id="9" creationId="{0D19AC7B-E39A-E44A-1E57-793FEABF666F}"/>
          </ac:picMkLst>
        </pc:picChg>
        <pc:picChg chg="add mod">
          <ac:chgData name="Dirceu Resende" userId="32683c027b2f4865" providerId="LiveId" clId="{83C39143-3735-46AE-9526-F75977DD5479}" dt="2022-10-05T06:33:45.679" v="3608" actId="14100"/>
          <ac:picMkLst>
            <pc:docMk/>
            <pc:sldMk cId="2537734393" sldId="343"/>
            <ac:picMk id="11" creationId="{E2598101-EBD1-28F1-9D80-7C621C9296D6}"/>
          </ac:picMkLst>
        </pc:picChg>
        <pc:picChg chg="add mod">
          <ac:chgData name="Dirceu Resende" userId="32683c027b2f4865" providerId="LiveId" clId="{83C39143-3735-46AE-9526-F75977DD5479}" dt="2022-10-05T06:31:34.229" v="3582" actId="1076"/>
          <ac:picMkLst>
            <pc:docMk/>
            <pc:sldMk cId="2537734393" sldId="343"/>
            <ac:picMk id="18434" creationId="{306C5180-B967-C48B-DB73-F53A3DD14524}"/>
          </ac:picMkLst>
        </pc:picChg>
        <pc:picChg chg="add mod">
          <ac:chgData name="Dirceu Resende" userId="32683c027b2f4865" providerId="LiveId" clId="{83C39143-3735-46AE-9526-F75977DD5479}" dt="2022-10-05T06:31:45.370" v="3601" actId="1037"/>
          <ac:picMkLst>
            <pc:docMk/>
            <pc:sldMk cId="2537734393" sldId="343"/>
            <ac:picMk id="18436" creationId="{C38DDBF5-0C29-8DCC-F911-EC2879FDF4AA}"/>
          </ac:picMkLst>
        </pc:picChg>
      </pc:sldChg>
      <pc:sldChg chg="addSp delSp modSp add mod modNotesTx">
        <pc:chgData name="Dirceu Resende" userId="32683c027b2f4865" providerId="LiveId" clId="{83C39143-3735-46AE-9526-F75977DD5479}" dt="2022-10-05T06:38:36.668" v="3678" actId="1076"/>
        <pc:sldMkLst>
          <pc:docMk/>
          <pc:sldMk cId="1461520512" sldId="344"/>
        </pc:sldMkLst>
        <pc:spChg chg="mod">
          <ac:chgData name="Dirceu Resende" userId="32683c027b2f4865" providerId="LiveId" clId="{83C39143-3735-46AE-9526-F75977DD5479}" dt="2022-10-05T06:35:48.899" v="3638" actId="20577"/>
          <ac:spMkLst>
            <pc:docMk/>
            <pc:sldMk cId="1461520512" sldId="344"/>
            <ac:spMk id="4" creationId="{E596EC26-16AA-6253-0735-7A5E05FAA514}"/>
          </ac:spMkLst>
        </pc:spChg>
        <pc:spChg chg="del">
          <ac:chgData name="Dirceu Resende" userId="32683c027b2f4865" providerId="LiveId" clId="{83C39143-3735-46AE-9526-F75977DD5479}" dt="2022-10-05T06:35:39.890" v="3614" actId="478"/>
          <ac:spMkLst>
            <pc:docMk/>
            <pc:sldMk cId="1461520512" sldId="344"/>
            <ac:spMk id="7" creationId="{9286BC3D-9506-EBCF-C427-C1F313F5EDFE}"/>
          </ac:spMkLst>
        </pc:spChg>
        <pc:spChg chg="add mod">
          <ac:chgData name="Dirceu Resende" userId="32683c027b2f4865" providerId="LiveId" clId="{83C39143-3735-46AE-9526-F75977DD5479}" dt="2022-10-05T06:38:29.286" v="3675" actId="20577"/>
          <ac:spMkLst>
            <pc:docMk/>
            <pc:sldMk cId="1461520512" sldId="344"/>
            <ac:spMk id="12" creationId="{3BA22A4E-042A-0541-39BE-FAD8769906CB}"/>
          </ac:spMkLst>
        </pc:spChg>
        <pc:picChg chg="add mod">
          <ac:chgData name="Dirceu Resende" userId="32683c027b2f4865" providerId="LiveId" clId="{83C39143-3735-46AE-9526-F75977DD5479}" dt="2022-10-05T06:36:03.433" v="3641" actId="14100"/>
          <ac:picMkLst>
            <pc:docMk/>
            <pc:sldMk cId="1461520512" sldId="344"/>
            <ac:picMk id="6" creationId="{1BE4002A-43A3-04A6-5E45-C6056B675263}"/>
          </ac:picMkLst>
        </pc:picChg>
        <pc:picChg chg="del">
          <ac:chgData name="Dirceu Resende" userId="32683c027b2f4865" providerId="LiveId" clId="{83C39143-3735-46AE-9526-F75977DD5479}" dt="2022-10-05T06:35:37.820" v="3613" actId="478"/>
          <ac:picMkLst>
            <pc:docMk/>
            <pc:sldMk cId="1461520512" sldId="344"/>
            <ac:picMk id="9" creationId="{0D19AC7B-E39A-E44A-1E57-793FEABF666F}"/>
          </ac:picMkLst>
        </pc:picChg>
        <pc:picChg chg="add mod">
          <ac:chgData name="Dirceu Resende" userId="32683c027b2f4865" providerId="LiveId" clId="{83C39143-3735-46AE-9526-F75977DD5479}" dt="2022-10-05T06:38:36.668" v="3678" actId="1076"/>
          <ac:picMkLst>
            <pc:docMk/>
            <pc:sldMk cId="1461520512" sldId="344"/>
            <ac:picMk id="10" creationId="{0EFD49B6-8F60-F25E-C2DD-1365C2262AC2}"/>
          </ac:picMkLst>
        </pc:picChg>
        <pc:picChg chg="del">
          <ac:chgData name="Dirceu Resende" userId="32683c027b2f4865" providerId="LiveId" clId="{83C39143-3735-46AE-9526-F75977DD5479}" dt="2022-10-05T06:35:36.085" v="3611" actId="478"/>
          <ac:picMkLst>
            <pc:docMk/>
            <pc:sldMk cId="1461520512" sldId="344"/>
            <ac:picMk id="11" creationId="{E2598101-EBD1-28F1-9D80-7C621C9296D6}"/>
          </ac:picMkLst>
        </pc:picChg>
        <pc:picChg chg="del">
          <ac:chgData name="Dirceu Resende" userId="32683c027b2f4865" providerId="LiveId" clId="{83C39143-3735-46AE-9526-F75977DD5479}" dt="2022-10-05T06:35:35.063" v="3610" actId="478"/>
          <ac:picMkLst>
            <pc:docMk/>
            <pc:sldMk cId="1461520512" sldId="344"/>
            <ac:picMk id="18434" creationId="{306C5180-B967-C48B-DB73-F53A3DD14524}"/>
          </ac:picMkLst>
        </pc:picChg>
        <pc:picChg chg="del">
          <ac:chgData name="Dirceu Resende" userId="32683c027b2f4865" providerId="LiveId" clId="{83C39143-3735-46AE-9526-F75977DD5479}" dt="2022-10-05T06:35:36.665" v="3612" actId="478"/>
          <ac:picMkLst>
            <pc:docMk/>
            <pc:sldMk cId="1461520512" sldId="344"/>
            <ac:picMk id="18436" creationId="{C38DDBF5-0C29-8DCC-F911-EC2879FDF4A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15A3B3-6B92-A842-8476-C70ACFCE75D6}" type="datetimeFigureOut">
              <a:t>21/10/2022</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5AC6E-CBF5-7B46-A437-DB3F5E6BCCF8}" type="slidenum">
              <a:t>‹#›</a:t>
            </a:fld>
            <a:endParaRPr lang="pt-BR"/>
          </a:p>
        </p:txBody>
      </p:sp>
    </p:spTree>
    <p:extLst>
      <p:ext uri="{BB962C8B-B14F-4D97-AF65-F5344CB8AC3E}">
        <p14:creationId xmlns:p14="http://schemas.microsoft.com/office/powerpoint/2010/main" val="230223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rentozar.com/archive/2020/11/how-bad-statistics-cause-bad-sql-server-query-performanc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red-gate.com/simple-talk/databases/sql-server/performance-sql-server/sql-server-statistics-problems-and-solution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Fundamentals of SQL Server Statistics (sqlshack.com)</a:t>
            </a:r>
            <a:endParaRPr lang="en-US"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7</a:t>
            </a:fld>
            <a:endParaRPr lang="en-US"/>
          </a:p>
        </p:txBody>
      </p:sp>
    </p:spTree>
    <p:extLst>
      <p:ext uri="{BB962C8B-B14F-4D97-AF65-F5344CB8AC3E}">
        <p14:creationId xmlns:p14="http://schemas.microsoft.com/office/powerpoint/2010/main" val="390605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Fundamentals of SQL Server Statistics (sqlshack.com)</a:t>
            </a:r>
            <a:endParaRPr lang="en-US"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8</a:t>
            </a:fld>
            <a:endParaRPr lang="en-US"/>
          </a:p>
        </p:txBody>
      </p:sp>
    </p:spTree>
    <p:extLst>
      <p:ext uri="{BB962C8B-B14F-4D97-AF65-F5344CB8AC3E}">
        <p14:creationId xmlns:p14="http://schemas.microsoft.com/office/powerpoint/2010/main" val="66582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Bad Statistics Cause Bad SQL Server Query Performance - Brent </a:t>
            </a:r>
            <a:r>
              <a:rPr lang="en-US" dirty="0" err="1">
                <a:hlinkClick r:id="rId3"/>
              </a:rPr>
              <a:t>Ozar</a:t>
            </a:r>
            <a:r>
              <a:rPr lang="en-US" dirty="0">
                <a:hlinkClick r:id="rId3"/>
              </a:rPr>
              <a:t> Unlimited®</a:t>
            </a:r>
            <a:endParaRPr lang="en-US"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22</a:t>
            </a:fld>
            <a:endParaRPr lang="en-US"/>
          </a:p>
        </p:txBody>
      </p:sp>
    </p:spTree>
    <p:extLst>
      <p:ext uri="{BB962C8B-B14F-4D97-AF65-F5344CB8AC3E}">
        <p14:creationId xmlns:p14="http://schemas.microsoft.com/office/powerpoint/2010/main" val="3049687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SQL Server Statistics: Problems and Solutions - Simple Talk (red-gate.com)</a:t>
            </a:r>
            <a:endParaRPr lang="en-US"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23</a:t>
            </a:fld>
            <a:endParaRPr lang="en-US"/>
          </a:p>
        </p:txBody>
      </p:sp>
    </p:spTree>
    <p:extLst>
      <p:ext uri="{BB962C8B-B14F-4D97-AF65-F5344CB8AC3E}">
        <p14:creationId xmlns:p14="http://schemas.microsoft.com/office/powerpoint/2010/main" val="184112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Fundamentos das Estatísticas do Servidor SQL (sqlshack.com)</a:t>
            </a:r>
            <a:endParaRPr lang="pt-BR"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25</a:t>
            </a:fld>
            <a:endParaRPr lang="en-US"/>
          </a:p>
        </p:txBody>
      </p:sp>
    </p:spTree>
    <p:extLst>
      <p:ext uri="{BB962C8B-B14F-4D97-AF65-F5344CB8AC3E}">
        <p14:creationId xmlns:p14="http://schemas.microsoft.com/office/powerpoint/2010/main" val="46996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Fundamentos das Estatísticas do Servidor SQL (sqlshack.com)</a:t>
            </a:r>
            <a:endParaRPr lang="pt-BR"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27</a:t>
            </a:fld>
            <a:endParaRPr lang="en-US"/>
          </a:p>
        </p:txBody>
      </p:sp>
    </p:spTree>
    <p:extLst>
      <p:ext uri="{BB962C8B-B14F-4D97-AF65-F5344CB8AC3E}">
        <p14:creationId xmlns:p14="http://schemas.microsoft.com/office/powerpoint/2010/main" val="258533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Fundamentos das Estatísticas do Servidor SQL (sqlshack.com)</a:t>
            </a:r>
            <a:endParaRPr lang="pt-BR"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28</a:t>
            </a:fld>
            <a:endParaRPr lang="en-US"/>
          </a:p>
        </p:txBody>
      </p:sp>
    </p:spTree>
    <p:extLst>
      <p:ext uri="{BB962C8B-B14F-4D97-AF65-F5344CB8AC3E}">
        <p14:creationId xmlns:p14="http://schemas.microsoft.com/office/powerpoint/2010/main" val="180801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Fundamentos das Estatísticas do Servidor SQL (sqlshack.com)</a:t>
            </a:r>
            <a:endParaRPr lang="pt-BR"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29</a:t>
            </a:fld>
            <a:endParaRPr lang="en-US"/>
          </a:p>
        </p:txBody>
      </p:sp>
    </p:spTree>
    <p:extLst>
      <p:ext uri="{BB962C8B-B14F-4D97-AF65-F5344CB8AC3E}">
        <p14:creationId xmlns:p14="http://schemas.microsoft.com/office/powerpoint/2010/main" val="2149261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9.png"/><Relationship Id="rId7" Type="http://schemas.openxmlformats.org/officeDocument/2006/relationships/image" Target="../media/image25.png"/><Relationship Id="rId2" Type="http://schemas.openxmlformats.org/officeDocument/2006/relationships/image" Target="../media/image38.jpg"/><Relationship Id="rId1" Type="http://schemas.openxmlformats.org/officeDocument/2006/relationships/slideMaster" Target="../slideMasters/slideMaster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0.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image" Target="../media/image41.jpg"/><Relationship Id="rId1" Type="http://schemas.openxmlformats.org/officeDocument/2006/relationships/slideMaster" Target="../slideMasters/slideMaster4.xml"/><Relationship Id="rId6" Type="http://schemas.openxmlformats.org/officeDocument/2006/relationships/image" Target="../media/image43.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44.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47.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48.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50.jpg"/><Relationship Id="rId1" Type="http://schemas.openxmlformats.org/officeDocument/2006/relationships/slideMaster" Target="../slideMasters/slideMaster4.xml"/><Relationship Id="rId6" Type="http://schemas.openxmlformats.org/officeDocument/2006/relationships/image" Target="../media/image4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51.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52.jpg"/><Relationship Id="rId1" Type="http://schemas.openxmlformats.org/officeDocument/2006/relationships/slideMaster" Target="../slideMasters/slideMaster4.xml"/><Relationship Id="rId6" Type="http://schemas.openxmlformats.org/officeDocument/2006/relationships/image" Target="../media/image4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53.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54.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image" Target="../media/image55.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5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57.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image" Target="../media/image58.jpg"/><Relationship Id="rId1" Type="http://schemas.openxmlformats.org/officeDocument/2006/relationships/slideMaster" Target="../slideMasters/slideMaster4.xml"/><Relationship Id="rId6" Type="http://schemas.openxmlformats.org/officeDocument/2006/relationships/image" Target="../media/image56.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6.png"/><Relationship Id="rId3" Type="http://schemas.openxmlformats.org/officeDocument/2006/relationships/image" Target="../media/image60.svg"/><Relationship Id="rId7" Type="http://schemas.openxmlformats.org/officeDocument/2006/relationships/image" Target="../media/image64.svg"/><Relationship Id="rId12"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11" Type="http://schemas.openxmlformats.org/officeDocument/2006/relationships/image" Target="../media/image7.svg"/><Relationship Id="rId5" Type="http://schemas.openxmlformats.org/officeDocument/2006/relationships/image" Target="../media/image62.svg"/><Relationship Id="rId10" Type="http://schemas.openxmlformats.org/officeDocument/2006/relationships/image" Target="../media/image6.png"/><Relationship Id="rId4" Type="http://schemas.openxmlformats.org/officeDocument/2006/relationships/image" Target="../media/image61.png"/><Relationship Id="rId9" Type="http://schemas.openxmlformats.org/officeDocument/2006/relationships/image" Target="../media/image26.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Master" Target="../slideMasters/slideMaster5.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5.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png"/><Relationship Id="rId7" Type="http://schemas.openxmlformats.org/officeDocument/2006/relationships/image" Target="../media/image15.sv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1.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6.sv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30.png"/><Relationship Id="rId3" Type="http://schemas.openxmlformats.org/officeDocument/2006/relationships/image" Target="../media/image73.sv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png"/><Relationship Id="rId1" Type="http://schemas.openxmlformats.org/officeDocument/2006/relationships/slideMaster" Target="../slideMasters/slideMaster5.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svg"/><Relationship Id="rId10" Type="http://schemas.openxmlformats.org/officeDocument/2006/relationships/image" Target="../media/image80.sv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3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Master" Target="../slideMasters/slideMaster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82.sv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25.png"/><Relationship Id="rId7" Type="http://schemas.openxmlformats.org/officeDocument/2006/relationships/image" Target="../media/image7.svg"/><Relationship Id="rId2" Type="http://schemas.openxmlformats.org/officeDocument/2006/relationships/image" Target="../media/image84.jp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85.png"/><Relationship Id="rId4" Type="http://schemas.openxmlformats.org/officeDocument/2006/relationships/image" Target="../media/image26.svg"/><Relationship Id="rId9" Type="http://schemas.openxmlformats.org/officeDocument/2006/relationships/image" Target="../media/image87.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5.png"/><Relationship Id="rId7" Type="http://schemas.openxmlformats.org/officeDocument/2006/relationships/image" Target="../media/image7.svg"/><Relationship Id="rId2" Type="http://schemas.openxmlformats.org/officeDocument/2006/relationships/image" Target="../media/image88.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85.png"/><Relationship Id="rId4" Type="http://schemas.openxmlformats.org/officeDocument/2006/relationships/image" Target="../media/image26.svg"/><Relationship Id="rId9" Type="http://schemas.openxmlformats.org/officeDocument/2006/relationships/image" Target="../media/image90.sv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5.png"/><Relationship Id="rId7" Type="http://schemas.openxmlformats.org/officeDocument/2006/relationships/image" Target="../media/image7.svg"/><Relationship Id="rId2" Type="http://schemas.openxmlformats.org/officeDocument/2006/relationships/image" Target="../media/image9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85.png"/><Relationship Id="rId4" Type="http://schemas.openxmlformats.org/officeDocument/2006/relationships/image" Target="../media/image26.svg"/><Relationship Id="rId9" Type="http://schemas.openxmlformats.org/officeDocument/2006/relationships/image" Target="../media/image93.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4.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6.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5.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6.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6.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6.sv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5.png"/><Relationship Id="rId7" Type="http://schemas.openxmlformats.org/officeDocument/2006/relationships/image" Target="../media/image6.png"/><Relationship Id="rId2" Type="http://schemas.openxmlformats.org/officeDocument/2006/relationships/image" Target="../media/image97.jpg"/><Relationship Id="rId1" Type="http://schemas.openxmlformats.org/officeDocument/2006/relationships/slideMaster" Target="../slideMasters/slideMaster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6.sv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5.png"/><Relationship Id="rId7" Type="http://schemas.openxmlformats.org/officeDocument/2006/relationships/image" Target="../media/image8.png"/><Relationship Id="rId2" Type="http://schemas.openxmlformats.org/officeDocument/2006/relationships/image" Target="../media/image98.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6.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9.jpg"/><Relationship Id="rId1" Type="http://schemas.openxmlformats.org/officeDocument/2006/relationships/slideMaster" Target="../slideMasters/slideMaster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34.jpg"/><Relationship Id="rId1" Type="http://schemas.openxmlformats.org/officeDocument/2006/relationships/slideMaster" Target="../slideMasters/slideMaster5.xml"/><Relationship Id="rId6" Type="http://schemas.openxmlformats.org/officeDocument/2006/relationships/image" Target="../media/image36.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37.jpg"/><Relationship Id="rId1" Type="http://schemas.openxmlformats.org/officeDocument/2006/relationships/slideMaster" Target="../slideMasters/slideMaster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9.png"/><Relationship Id="rId7" Type="http://schemas.openxmlformats.org/officeDocument/2006/relationships/image" Target="../media/image25.png"/><Relationship Id="rId2" Type="http://schemas.openxmlformats.org/officeDocument/2006/relationships/image" Target="../media/image38.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0.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image" Target="../media/image41.jpg"/><Relationship Id="rId1" Type="http://schemas.openxmlformats.org/officeDocument/2006/relationships/slideMaster" Target="../slideMasters/slideMaster5.xml"/><Relationship Id="rId6" Type="http://schemas.openxmlformats.org/officeDocument/2006/relationships/image" Target="../media/image43.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44.jpg"/><Relationship Id="rId1" Type="http://schemas.openxmlformats.org/officeDocument/2006/relationships/slideMaster" Target="../slideMasters/slideMaster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image" Target="../media/image4.svg"/><Relationship Id="rId11" Type="http://schemas.openxmlformats.org/officeDocument/2006/relationships/image" Target="../media/image108.png"/><Relationship Id="rId5" Type="http://schemas.openxmlformats.org/officeDocument/2006/relationships/image" Target="../media/image3.png"/><Relationship Id="rId10" Type="http://schemas.openxmlformats.org/officeDocument/2006/relationships/image" Target="../media/image107.png"/><Relationship Id="rId4" Type="http://schemas.openxmlformats.org/officeDocument/2006/relationships/image" Target="../media/image103.svg"/><Relationship Id="rId9" Type="http://schemas.openxmlformats.org/officeDocument/2006/relationships/image" Target="../media/image106.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3" Type="http://schemas.openxmlformats.org/officeDocument/2006/relationships/image" Target="../media/image110.png"/><Relationship Id="rId7" Type="http://schemas.openxmlformats.org/officeDocument/2006/relationships/image" Target="../media/image11.png"/><Relationship Id="rId12" Type="http://schemas.openxmlformats.org/officeDocument/2006/relationships/image" Target="../media/image108.pn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image" Target="../media/image4.svg"/><Relationship Id="rId11" Type="http://schemas.openxmlformats.org/officeDocument/2006/relationships/image" Target="../media/image107.png"/><Relationship Id="rId5" Type="http://schemas.openxmlformats.org/officeDocument/2006/relationships/image" Target="../media/image3.png"/><Relationship Id="rId10" Type="http://schemas.openxmlformats.org/officeDocument/2006/relationships/image" Target="../media/image106.png"/><Relationship Id="rId4" Type="http://schemas.openxmlformats.org/officeDocument/2006/relationships/image" Target="../media/image111.svg"/><Relationship Id="rId9" Type="http://schemas.openxmlformats.org/officeDocument/2006/relationships/image" Target="../media/image105.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8.png"/><Relationship Id="rId3" Type="http://schemas.openxmlformats.org/officeDocument/2006/relationships/image" Target="../media/image13.png"/><Relationship Id="rId7" Type="http://schemas.openxmlformats.org/officeDocument/2006/relationships/image" Target="../media/image4.svg"/><Relationship Id="rId12" Type="http://schemas.openxmlformats.org/officeDocument/2006/relationships/image" Target="../media/image107.png"/><Relationship Id="rId2" Type="http://schemas.openxmlformats.org/officeDocument/2006/relationships/image" Target="../media/image112.jpg"/><Relationship Id="rId1" Type="http://schemas.openxmlformats.org/officeDocument/2006/relationships/slideMaster" Target="../slideMasters/slideMaster6.xml"/><Relationship Id="rId6" Type="http://schemas.openxmlformats.org/officeDocument/2006/relationships/image" Target="../media/image3.png"/><Relationship Id="rId11" Type="http://schemas.openxmlformats.org/officeDocument/2006/relationships/image" Target="../media/image106.png"/><Relationship Id="rId5" Type="http://schemas.openxmlformats.org/officeDocument/2006/relationships/image" Target="../media/image103.svg"/><Relationship Id="rId10" Type="http://schemas.openxmlformats.org/officeDocument/2006/relationships/image" Target="../media/image105.png"/><Relationship Id="rId4" Type="http://schemas.openxmlformats.org/officeDocument/2006/relationships/image" Target="../media/image102.png"/><Relationship Id="rId9" Type="http://schemas.openxmlformats.org/officeDocument/2006/relationships/image" Target="../media/image104.png"/><Relationship Id="rId14" Type="http://schemas.openxmlformats.org/officeDocument/2006/relationships/image" Target="../media/image109.sv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08.png"/><Relationship Id="rId3" Type="http://schemas.openxmlformats.org/officeDocument/2006/relationships/image" Target="../media/image17.png"/><Relationship Id="rId7" Type="http://schemas.openxmlformats.org/officeDocument/2006/relationships/image" Target="../media/image4.svg"/><Relationship Id="rId12" Type="http://schemas.openxmlformats.org/officeDocument/2006/relationships/image" Target="../media/image107.png"/><Relationship Id="rId2" Type="http://schemas.openxmlformats.org/officeDocument/2006/relationships/image" Target="../media/image113.jpg"/><Relationship Id="rId1" Type="http://schemas.openxmlformats.org/officeDocument/2006/relationships/slideMaster" Target="../slideMasters/slideMaster6.xml"/><Relationship Id="rId6" Type="http://schemas.openxmlformats.org/officeDocument/2006/relationships/image" Target="../media/image3.png"/><Relationship Id="rId11" Type="http://schemas.openxmlformats.org/officeDocument/2006/relationships/image" Target="../media/image106.png"/><Relationship Id="rId5" Type="http://schemas.openxmlformats.org/officeDocument/2006/relationships/image" Target="../media/image115.svg"/><Relationship Id="rId10" Type="http://schemas.openxmlformats.org/officeDocument/2006/relationships/image" Target="../media/image105.png"/><Relationship Id="rId4" Type="http://schemas.openxmlformats.org/officeDocument/2006/relationships/image" Target="../media/image114.png"/><Relationship Id="rId9" Type="http://schemas.openxmlformats.org/officeDocument/2006/relationships/image" Target="../media/image104.png"/><Relationship Id="rId14" Type="http://schemas.openxmlformats.org/officeDocument/2006/relationships/image" Target="../media/image109.sv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52.jpg"/><Relationship Id="rId1" Type="http://schemas.openxmlformats.org/officeDocument/2006/relationships/slideMaster" Target="../slideMasters/slideMaster6.xml"/><Relationship Id="rId6" Type="http://schemas.openxmlformats.org/officeDocument/2006/relationships/image" Target="../media/image4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7.svg"/><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image" Target="../media/image26.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34.jpg"/><Relationship Id="rId1" Type="http://schemas.openxmlformats.org/officeDocument/2006/relationships/slideMaster" Target="../slideMasters/slideMaster4.xml"/><Relationship Id="rId6" Type="http://schemas.openxmlformats.org/officeDocument/2006/relationships/image" Target="../media/image36.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37.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pa">
    <p:bg>
      <p:bgPr>
        <a:solidFill>
          <a:schemeClr val="bg2"/>
        </a:solidFill>
        <a:effectLst/>
      </p:bgPr>
    </p:bg>
    <p:spTree>
      <p:nvGrpSpPr>
        <p:cNvPr id="1" name=""/>
        <p:cNvGrpSpPr/>
        <p:nvPr/>
      </p:nvGrpSpPr>
      <p:grpSpPr>
        <a:xfrm>
          <a:off x="0" y="0"/>
          <a:ext cx="0" cy="0"/>
          <a:chOff x="0" y="0"/>
          <a:chExt cx="0" cy="0"/>
        </a:xfrm>
      </p:grpSpPr>
      <p:pic>
        <p:nvPicPr>
          <p:cNvPr id="6" name="Picture 5" descr="A picture containing text, light&#10;&#10;Description automatically generated">
            <a:extLst>
              <a:ext uri="{FF2B5EF4-FFF2-40B4-BE49-F238E27FC236}">
                <a16:creationId xmlns:a16="http://schemas.microsoft.com/office/drawing/2014/main" id="{595E85E4-1223-7648-BC10-6FF630A26A4F}"/>
              </a:ext>
            </a:extLst>
          </p:cNvPr>
          <p:cNvPicPr>
            <a:picLocks noChangeAspect="1"/>
          </p:cNvPicPr>
          <p:nvPr userDrawn="1"/>
        </p:nvPicPr>
        <p:blipFill>
          <a:blip r:embed="rId2"/>
          <a:stretch>
            <a:fillRect/>
          </a:stretch>
        </p:blipFill>
        <p:spPr>
          <a:xfrm>
            <a:off x="6522" y="0"/>
            <a:ext cx="24374131" cy="13716000"/>
          </a:xfrm>
          <a:prstGeom prst="rect">
            <a:avLst/>
          </a:prstGeom>
        </p:spPr>
      </p:pic>
      <p:pic>
        <p:nvPicPr>
          <p:cNvPr id="5" name="Graphic 4">
            <a:extLst>
              <a:ext uri="{FF2B5EF4-FFF2-40B4-BE49-F238E27FC236}">
                <a16:creationId xmlns:a16="http://schemas.microsoft.com/office/drawing/2014/main" id="{FA4CCCC1-0D93-1247-AC13-9675BA1AB65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69927" y="440983"/>
            <a:ext cx="998853" cy="910302"/>
          </a:xfrm>
          <a:prstGeom prst="rect">
            <a:avLst/>
          </a:prstGeom>
        </p:spPr>
      </p:pic>
      <p:sp>
        <p:nvSpPr>
          <p:cNvPr id="13" name="Text Placeholder 15">
            <a:extLst>
              <a:ext uri="{FF2B5EF4-FFF2-40B4-BE49-F238E27FC236}">
                <a16:creationId xmlns:a16="http://schemas.microsoft.com/office/drawing/2014/main" id="{CEF451ED-D7A2-1947-97E3-876E0100DD9D}"/>
              </a:ext>
            </a:extLst>
          </p:cNvPr>
          <p:cNvSpPr>
            <a:spLocks noGrp="1"/>
          </p:cNvSpPr>
          <p:nvPr>
            <p:ph type="body" sz="quarter" idx="10" hasCustomPrompt="1"/>
          </p:nvPr>
        </p:nvSpPr>
        <p:spPr>
          <a:xfrm>
            <a:off x="10774027" y="2408715"/>
            <a:ext cx="10423428" cy="2370086"/>
          </a:xfrm>
          <a:prstGeom prst="rect">
            <a:avLst/>
          </a:prstGeom>
        </p:spPr>
        <p:txBody>
          <a:bodyPr anchor="t"/>
          <a:lstStyle>
            <a:lvl1pPr marL="0" indent="0">
              <a:lnSpc>
                <a:spcPts val="9800"/>
              </a:lnSpc>
              <a:buNone/>
              <a:defRPr sz="8000" b="1" spc="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DA APRESENTAÇÃO</a:t>
            </a:r>
          </a:p>
        </p:txBody>
      </p:sp>
      <p:sp>
        <p:nvSpPr>
          <p:cNvPr id="8" name="Text Placeholder 15">
            <a:extLst>
              <a:ext uri="{FF2B5EF4-FFF2-40B4-BE49-F238E27FC236}">
                <a16:creationId xmlns:a16="http://schemas.microsoft.com/office/drawing/2014/main" id="{5CE36B03-C239-6F4E-8ACB-BD9D11F22ACE}"/>
              </a:ext>
            </a:extLst>
          </p:cNvPr>
          <p:cNvSpPr>
            <a:spLocks noGrp="1"/>
          </p:cNvSpPr>
          <p:nvPr>
            <p:ph type="body" sz="quarter" idx="13" hasCustomPrompt="1"/>
          </p:nvPr>
        </p:nvSpPr>
        <p:spPr>
          <a:xfrm>
            <a:off x="12783996" y="11726418"/>
            <a:ext cx="1699979" cy="572837"/>
          </a:xfrm>
          <a:prstGeom prst="rect">
            <a:avLst/>
          </a:prstGeom>
        </p:spPr>
        <p:txBody>
          <a:bodyPr anchor="t"/>
          <a:lstStyle>
            <a:lvl1pPr marL="0" indent="0">
              <a:lnSpc>
                <a:spcPts val="4200"/>
              </a:lnSpc>
              <a:buNone/>
              <a:defRPr sz="36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mês</a:t>
            </a:r>
          </a:p>
        </p:txBody>
      </p:sp>
      <p:sp>
        <p:nvSpPr>
          <p:cNvPr id="9" name="Text Placeholder 15">
            <a:extLst>
              <a:ext uri="{FF2B5EF4-FFF2-40B4-BE49-F238E27FC236}">
                <a16:creationId xmlns:a16="http://schemas.microsoft.com/office/drawing/2014/main" id="{201A67DF-16E9-1B4A-BEC0-529C21395F86}"/>
              </a:ext>
            </a:extLst>
          </p:cNvPr>
          <p:cNvSpPr>
            <a:spLocks noGrp="1"/>
          </p:cNvSpPr>
          <p:nvPr>
            <p:ph type="body" sz="quarter" idx="14" hasCustomPrompt="1"/>
          </p:nvPr>
        </p:nvSpPr>
        <p:spPr>
          <a:xfrm>
            <a:off x="11693235" y="9974616"/>
            <a:ext cx="9504219" cy="843466"/>
          </a:xfrm>
          <a:prstGeom prst="rect">
            <a:avLst/>
          </a:prstGeom>
        </p:spPr>
        <p:txBody>
          <a:bodyPr anchor="t"/>
          <a:lstStyle>
            <a:lvl1pPr marL="0" indent="0">
              <a:lnSpc>
                <a:spcPct val="100000"/>
              </a:lnSpc>
              <a:buNone/>
              <a:defRPr sz="45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Apresentador ou subtítulo</a:t>
            </a:r>
          </a:p>
        </p:txBody>
      </p:sp>
      <p:pic>
        <p:nvPicPr>
          <p:cNvPr id="10" name="Graphic 9">
            <a:extLst>
              <a:ext uri="{FF2B5EF4-FFF2-40B4-BE49-F238E27FC236}">
                <a16:creationId xmlns:a16="http://schemas.microsoft.com/office/drawing/2014/main" id="{78E31267-0986-4345-A9F5-08D4FA4331C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839341" y="9969894"/>
            <a:ext cx="631210" cy="848188"/>
          </a:xfrm>
          <a:prstGeom prst="rect">
            <a:avLst/>
          </a:prstGeom>
        </p:spPr>
      </p:pic>
    </p:spTree>
    <p:extLst>
      <p:ext uri="{BB962C8B-B14F-4D97-AF65-F5344CB8AC3E}">
        <p14:creationId xmlns:p14="http://schemas.microsoft.com/office/powerpoint/2010/main" val="144593857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parata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301166-0C7E-D147-8627-9740F845F1ED}"/>
              </a:ext>
            </a:extLst>
          </p:cNvPr>
          <p:cNvPicPr>
            <a:picLocks noChangeAspect="1"/>
          </p:cNvPicPr>
          <p:nvPr userDrawn="1"/>
        </p:nvPicPr>
        <p:blipFill>
          <a:blip r:embed="rId3"/>
          <a:srcRect/>
          <a:stretch/>
        </p:blipFill>
        <p:spPr>
          <a:xfrm>
            <a:off x="0" y="0"/>
            <a:ext cx="4064000" cy="13716000"/>
          </a:xfrm>
          <a:prstGeom prst="rect">
            <a:avLst/>
          </a:prstGeom>
        </p:spPr>
      </p:pic>
      <p:pic>
        <p:nvPicPr>
          <p:cNvPr id="5" name="Picture 4">
            <a:extLst>
              <a:ext uri="{FF2B5EF4-FFF2-40B4-BE49-F238E27FC236}">
                <a16:creationId xmlns:a16="http://schemas.microsoft.com/office/drawing/2014/main" id="{B8E7AD8C-8F41-7746-9963-79648524D240}"/>
              </a:ext>
            </a:extLst>
          </p:cNvPr>
          <p:cNvPicPr>
            <a:picLocks noChangeAspect="1"/>
          </p:cNvPicPr>
          <p:nvPr userDrawn="1"/>
        </p:nvPicPr>
        <p:blipFill>
          <a:blip r:embed="rId4"/>
          <a:srcRect/>
          <a:stretch/>
        </p:blipFill>
        <p:spPr>
          <a:xfrm>
            <a:off x="2097314" y="2858407"/>
            <a:ext cx="3505200" cy="3492500"/>
          </a:xfrm>
          <a:prstGeom prst="rect">
            <a:avLst/>
          </a:prstGeom>
        </p:spPr>
      </p:pic>
      <p:sp>
        <p:nvSpPr>
          <p:cNvPr id="7" name="Text Placeholder 15">
            <a:extLst>
              <a:ext uri="{FF2B5EF4-FFF2-40B4-BE49-F238E27FC236}">
                <a16:creationId xmlns:a16="http://schemas.microsoft.com/office/drawing/2014/main" id="{4615BCF1-3C28-2841-A216-6D361013183C}"/>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3C5D853B-8F0A-E749-A40F-F514E238327C}"/>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BDE54361-F228-9B42-BBDB-06FD55E94A2A}"/>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03</a:t>
            </a:r>
          </a:p>
        </p:txBody>
      </p:sp>
      <p:pic>
        <p:nvPicPr>
          <p:cNvPr id="10" name="Graphic 9">
            <a:extLst>
              <a:ext uri="{FF2B5EF4-FFF2-40B4-BE49-F238E27FC236}">
                <a16:creationId xmlns:a16="http://schemas.microsoft.com/office/drawing/2014/main" id="{1CD967DD-F323-1D49-8C90-223C6AEB3D7F}"/>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11" name="Slide Number Placeholder 37">
            <a:extLst>
              <a:ext uri="{FF2B5EF4-FFF2-40B4-BE49-F238E27FC236}">
                <a16:creationId xmlns:a16="http://schemas.microsoft.com/office/drawing/2014/main" id="{16013986-457E-654C-B9A7-A2A3CB72F7EB}"/>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2" name="Graphic 11">
            <a:extLst>
              <a:ext uri="{FF2B5EF4-FFF2-40B4-BE49-F238E27FC236}">
                <a16:creationId xmlns:a16="http://schemas.microsoft.com/office/drawing/2014/main" id="{0129EC6F-E44F-A040-A413-39FD18DB8FB9}"/>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23345040" y="542169"/>
            <a:ext cx="550031" cy="550031"/>
          </a:xfrm>
          <a:prstGeom prst="rect">
            <a:avLst/>
          </a:prstGeom>
        </p:spPr>
      </p:pic>
    </p:spTree>
    <p:extLst>
      <p:ext uri="{BB962C8B-B14F-4D97-AF65-F5344CB8AC3E}">
        <p14:creationId xmlns:p14="http://schemas.microsoft.com/office/powerpoint/2010/main" val="4324008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parata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4A737F-10FB-104E-A2A5-40F43B03CB9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4000" cy="13673271"/>
          </a:xfrm>
          <a:prstGeom prst="rect">
            <a:avLst/>
          </a:prstGeom>
        </p:spPr>
      </p:pic>
      <p:pic>
        <p:nvPicPr>
          <p:cNvPr id="4" name="Graphic 3">
            <a:extLst>
              <a:ext uri="{FF2B5EF4-FFF2-40B4-BE49-F238E27FC236}">
                <a16:creationId xmlns:a16="http://schemas.microsoft.com/office/drawing/2014/main" id="{B5B2570C-C8EF-344D-B18F-185ED2B4ABC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DFC55B04-3815-8C40-A8C5-C43324573FB1}"/>
              </a:ext>
            </a:extLst>
          </p:cNvPr>
          <p:cNvPicPr>
            <a:picLocks noChangeAspect="1"/>
          </p:cNvPicPr>
          <p:nvPr userDrawn="1"/>
        </p:nvPicPr>
        <p:blipFill>
          <a:blip r:embed="rId6"/>
          <a:srcRect/>
          <a:stretch/>
        </p:blipFill>
        <p:spPr>
          <a:xfrm>
            <a:off x="2097314" y="2852057"/>
            <a:ext cx="3505200" cy="3505200"/>
          </a:xfrm>
          <a:prstGeom prst="rect">
            <a:avLst/>
          </a:prstGeom>
        </p:spPr>
      </p:pic>
      <p:sp>
        <p:nvSpPr>
          <p:cNvPr id="6" name="Slide Number Placeholder 37">
            <a:extLst>
              <a:ext uri="{FF2B5EF4-FFF2-40B4-BE49-F238E27FC236}">
                <a16:creationId xmlns:a16="http://schemas.microsoft.com/office/drawing/2014/main" id="{ADF199ED-174D-2C4D-B522-BEC7EEB9F51C}"/>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06FE4E88-4CF8-2A4C-AAD2-C30C370A3086}"/>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77B29274-5939-3E40-980B-047977107C8C}"/>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122FF912-63E7-0E4B-95F6-2AEBD48EF0E0}"/>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04</a:t>
            </a:r>
          </a:p>
        </p:txBody>
      </p:sp>
      <p:pic>
        <p:nvPicPr>
          <p:cNvPr id="10" name="Graphic 9">
            <a:extLst>
              <a:ext uri="{FF2B5EF4-FFF2-40B4-BE49-F238E27FC236}">
                <a16:creationId xmlns:a16="http://schemas.microsoft.com/office/drawing/2014/main" id="{FE6153BD-1CAD-764B-A0E9-B08864D6905F}"/>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356242299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parata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7F7110-8F4C-464A-A1B4-56DAF048BD9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5" name="Picture 4">
            <a:extLst>
              <a:ext uri="{FF2B5EF4-FFF2-40B4-BE49-F238E27FC236}">
                <a16:creationId xmlns:a16="http://schemas.microsoft.com/office/drawing/2014/main" id="{09CECED5-EB85-9246-9950-B53C802C83D1}"/>
              </a:ext>
            </a:extLst>
          </p:cNvPr>
          <p:cNvPicPr>
            <a:picLocks noChangeAspect="1"/>
          </p:cNvPicPr>
          <p:nvPr userDrawn="1"/>
        </p:nvPicPr>
        <p:blipFill>
          <a:blip r:embed="rId4"/>
          <a:srcRect/>
          <a:stretch/>
        </p:blipFill>
        <p:spPr>
          <a:xfrm>
            <a:off x="2097314" y="2858407"/>
            <a:ext cx="3505200" cy="3492500"/>
          </a:xfrm>
          <a:prstGeom prst="rect">
            <a:avLst/>
          </a:prstGeom>
        </p:spPr>
      </p:pic>
      <p:sp>
        <p:nvSpPr>
          <p:cNvPr id="6" name="Slide Number Placeholder 37">
            <a:extLst>
              <a:ext uri="{FF2B5EF4-FFF2-40B4-BE49-F238E27FC236}">
                <a16:creationId xmlns:a16="http://schemas.microsoft.com/office/drawing/2014/main" id="{ACD2CEF7-395C-E346-8FFA-B1E0D9654723}"/>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863C6AF5-A209-7643-8956-8A62816A4839}"/>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72AD2EF0-CA32-BF4A-B773-364AA72F9BF5}"/>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0795F844-5484-7D47-862F-968B23F3489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05</a:t>
            </a:r>
          </a:p>
        </p:txBody>
      </p:sp>
      <p:pic>
        <p:nvPicPr>
          <p:cNvPr id="10" name="Graphic 9">
            <a:extLst>
              <a:ext uri="{FF2B5EF4-FFF2-40B4-BE49-F238E27FC236}">
                <a16:creationId xmlns:a16="http://schemas.microsoft.com/office/drawing/2014/main" id="{E0364286-0387-9C4D-AA8A-EEA55D9D93E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00D2D8DF-088E-A141-83C6-143DE22C8ED4}"/>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90068625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parata_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79F2EE-8124-1C40-811F-799590690B2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5" name="Picture 4">
            <a:extLst>
              <a:ext uri="{FF2B5EF4-FFF2-40B4-BE49-F238E27FC236}">
                <a16:creationId xmlns:a16="http://schemas.microsoft.com/office/drawing/2014/main" id="{C26ACDE8-E33E-1943-A00E-F25562EC6ABD}"/>
              </a:ext>
            </a:extLst>
          </p:cNvPr>
          <p:cNvPicPr>
            <a:picLocks noChangeAspect="1"/>
          </p:cNvPicPr>
          <p:nvPr userDrawn="1"/>
        </p:nvPicPr>
        <p:blipFill>
          <a:blip r:embed="rId4"/>
          <a:srcRect/>
          <a:stretch/>
        </p:blipFill>
        <p:spPr>
          <a:xfrm>
            <a:off x="2097314" y="2858407"/>
            <a:ext cx="3505200" cy="3492500"/>
          </a:xfrm>
          <a:prstGeom prst="rect">
            <a:avLst/>
          </a:prstGeom>
        </p:spPr>
      </p:pic>
      <p:sp>
        <p:nvSpPr>
          <p:cNvPr id="6" name="Slide Number Placeholder 37">
            <a:extLst>
              <a:ext uri="{FF2B5EF4-FFF2-40B4-BE49-F238E27FC236}">
                <a16:creationId xmlns:a16="http://schemas.microsoft.com/office/drawing/2014/main" id="{1850437B-ACE0-1847-B9B5-7222B00EEC0D}"/>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7747BE75-050F-664E-9377-99457CF3A936}"/>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9BB3CD9A-22C9-9E41-B1F2-B75C0D62E3FA}"/>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1CF3BF5D-02D2-B441-AC8C-B5ED8AB45009}"/>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06</a:t>
            </a:r>
          </a:p>
        </p:txBody>
      </p:sp>
      <p:pic>
        <p:nvPicPr>
          <p:cNvPr id="10" name="Graphic 9">
            <a:extLst>
              <a:ext uri="{FF2B5EF4-FFF2-40B4-BE49-F238E27FC236}">
                <a16:creationId xmlns:a16="http://schemas.microsoft.com/office/drawing/2014/main" id="{E7E3D1BF-3986-EE48-834B-87958E398A85}"/>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E0BFFCCE-0DCB-DB42-8970-2D8B288CDC45}"/>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4576193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parata_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9F08CD-C40B-1F43-B055-32C3DB2327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5" name="Picture 4">
            <a:extLst>
              <a:ext uri="{FF2B5EF4-FFF2-40B4-BE49-F238E27FC236}">
                <a16:creationId xmlns:a16="http://schemas.microsoft.com/office/drawing/2014/main" id="{94D52CD1-ED1D-714D-948F-42381DEAD91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49A8DFF8-B1D6-0A4A-B21D-0E314A48472B}"/>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5E5C3C83-6A00-3C4A-8D9A-7AEEE6D6CF99}"/>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BAB93222-E282-074E-B2C7-CB110A9FF0E5}"/>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29C49E12-46A9-4742-AB6C-C19E1C9B553A}"/>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07</a:t>
            </a:r>
          </a:p>
        </p:txBody>
      </p:sp>
      <p:pic>
        <p:nvPicPr>
          <p:cNvPr id="10" name="Graphic 9">
            <a:extLst>
              <a:ext uri="{FF2B5EF4-FFF2-40B4-BE49-F238E27FC236}">
                <a16:creationId xmlns:a16="http://schemas.microsoft.com/office/drawing/2014/main" id="{EF36C89B-58CC-744D-85C3-342FD7BC22B7}"/>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7C37062E-038B-A540-8C34-A2C1E90A1199}"/>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186065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ta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EA5637-9BBD-704A-976D-B22A051EB5C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4" name="Graphic 3">
            <a:extLst>
              <a:ext uri="{FF2B5EF4-FFF2-40B4-BE49-F238E27FC236}">
                <a16:creationId xmlns:a16="http://schemas.microsoft.com/office/drawing/2014/main" id="{92ADE87A-048C-2043-AC45-0869D02CDC2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770577CE-CDA1-7247-8D26-F9782FEFD034}"/>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BDCD03C6-59FB-5F46-ABF0-B95E0B0A9FF7}"/>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CBE4426F-C824-1E43-995E-68FE474A44B3}"/>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37D51D17-C538-934C-A5F0-3C4F7A85EA11}"/>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78F78971-0797-1B4D-B94A-F562699E6F05}"/>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08</a:t>
            </a:r>
          </a:p>
        </p:txBody>
      </p:sp>
      <p:pic>
        <p:nvPicPr>
          <p:cNvPr id="10" name="Graphic 9">
            <a:extLst>
              <a:ext uri="{FF2B5EF4-FFF2-40B4-BE49-F238E27FC236}">
                <a16:creationId xmlns:a16="http://schemas.microsoft.com/office/drawing/2014/main" id="{882A0A19-47A2-A74C-AB71-700913B5AC10}"/>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79807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parata_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9A7F9E-8C30-904C-96DA-9AC1793E1B0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330" y="21364"/>
            <a:ext cx="4051339" cy="13673271"/>
          </a:xfrm>
          <a:prstGeom prst="rect">
            <a:avLst/>
          </a:prstGeom>
        </p:spPr>
      </p:pic>
      <p:pic>
        <p:nvPicPr>
          <p:cNvPr id="5" name="Picture 4">
            <a:extLst>
              <a:ext uri="{FF2B5EF4-FFF2-40B4-BE49-F238E27FC236}">
                <a16:creationId xmlns:a16="http://schemas.microsoft.com/office/drawing/2014/main" id="{4DEB198D-F469-6C4F-87AA-8A6A49350BF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53B25C09-2DDB-674D-B726-E5FA644A3B58}"/>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05AA82CE-03D5-644F-B1A0-DA95C92FC369}"/>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DEAED73A-A335-D14E-8B89-631AB614158F}"/>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764A540A-6433-524E-9F4A-CE2E9F7E846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09</a:t>
            </a:r>
          </a:p>
        </p:txBody>
      </p:sp>
      <p:pic>
        <p:nvPicPr>
          <p:cNvPr id="10" name="Graphic 9">
            <a:extLst>
              <a:ext uri="{FF2B5EF4-FFF2-40B4-BE49-F238E27FC236}">
                <a16:creationId xmlns:a16="http://schemas.microsoft.com/office/drawing/2014/main" id="{2A87200E-18F9-E947-8E12-524ADE057104}"/>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76AEF2C6-4530-E14C-89BB-958D2D4371F5}"/>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8943792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parata_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0B68E-EBEB-9D4B-9ECF-FC627E24B8E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4" name="Graphic 3">
            <a:extLst>
              <a:ext uri="{FF2B5EF4-FFF2-40B4-BE49-F238E27FC236}">
                <a16:creationId xmlns:a16="http://schemas.microsoft.com/office/drawing/2014/main" id="{C2936684-DA4C-2D47-95B2-4847CED5E01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0801C8D8-8DCE-3047-B9CA-BFD2EE69905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3C2A0BD6-21CF-0F40-90D2-1803913E3071}"/>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F308D1C1-B5CD-9B4C-A5AC-BBE5A0F0C28F}"/>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68815DE7-9863-6F4A-9E81-5AD6CFAA3A22}"/>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699FCDA8-9FB7-7145-8B35-C4C6E8AB11D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10</a:t>
            </a:r>
          </a:p>
        </p:txBody>
      </p:sp>
      <p:pic>
        <p:nvPicPr>
          <p:cNvPr id="10" name="Graphic 9">
            <a:extLst>
              <a:ext uri="{FF2B5EF4-FFF2-40B4-BE49-F238E27FC236}">
                <a16:creationId xmlns:a16="http://schemas.microsoft.com/office/drawing/2014/main" id="{12C4BB74-D7B5-1944-890B-A8B2B868FC12}"/>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10775887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parata_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662F80-68CE-D24B-8252-D3914F723AC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330" y="21364"/>
            <a:ext cx="4051339" cy="13673271"/>
          </a:xfrm>
          <a:prstGeom prst="rect">
            <a:avLst/>
          </a:prstGeom>
        </p:spPr>
      </p:pic>
      <p:pic>
        <p:nvPicPr>
          <p:cNvPr id="5" name="Picture 4">
            <a:extLst>
              <a:ext uri="{FF2B5EF4-FFF2-40B4-BE49-F238E27FC236}">
                <a16:creationId xmlns:a16="http://schemas.microsoft.com/office/drawing/2014/main" id="{223F3972-DE38-DF4C-9E7F-64496A6FC4A8}"/>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55B3F88A-C236-6D44-9B1A-2B4845BD3C02}"/>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427D1448-83E5-6F41-8AEA-90FF0FB4EC63}"/>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E932CAC0-06CE-284A-8597-827D956A4736}"/>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CB70115E-98A4-8541-948B-2157A4254E3A}"/>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11</a:t>
            </a:r>
          </a:p>
        </p:txBody>
      </p:sp>
      <p:pic>
        <p:nvPicPr>
          <p:cNvPr id="10" name="Graphic 9">
            <a:extLst>
              <a:ext uri="{FF2B5EF4-FFF2-40B4-BE49-F238E27FC236}">
                <a16:creationId xmlns:a16="http://schemas.microsoft.com/office/drawing/2014/main" id="{00E279AD-5AB2-9C45-8BA9-6F4E4F40C0B0}"/>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3E6820E8-5638-214E-988A-9EFBC4889A8F}"/>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39626748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parata_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9D4613-4618-FE4D-AF62-FE73B79AFC3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4000" cy="13673271"/>
          </a:xfrm>
          <a:prstGeom prst="rect">
            <a:avLst/>
          </a:prstGeom>
        </p:spPr>
      </p:pic>
      <p:pic>
        <p:nvPicPr>
          <p:cNvPr id="5" name="Picture 4">
            <a:extLst>
              <a:ext uri="{FF2B5EF4-FFF2-40B4-BE49-F238E27FC236}">
                <a16:creationId xmlns:a16="http://schemas.microsoft.com/office/drawing/2014/main" id="{1A5680DE-F40D-D04A-B9EE-258E7F6ACA5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35E40710-11B9-B24B-8A15-1C432A8DE630}"/>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68391C1F-400A-DF44-A843-0C8E03682028}"/>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4AE4F85A-5EAA-0349-8F7D-E73A3F7B9B34}"/>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7BB875B1-B95F-4642-A4AE-F1E3CFF6691F}"/>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12</a:t>
            </a:r>
          </a:p>
        </p:txBody>
      </p:sp>
      <p:pic>
        <p:nvPicPr>
          <p:cNvPr id="10" name="Graphic 9">
            <a:extLst>
              <a:ext uri="{FF2B5EF4-FFF2-40B4-BE49-F238E27FC236}">
                <a16:creationId xmlns:a16="http://schemas.microsoft.com/office/drawing/2014/main" id="{3EDC6500-5FF3-8A4E-9CA7-8D0228C2F9AB}"/>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3755A57B-7B8C-5247-B342-D8078BD46785}"/>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231903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pa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5E85E4-1223-7648-BC10-6FF630A26A4F}"/>
              </a:ext>
            </a:extLst>
          </p:cNvPr>
          <p:cNvPicPr>
            <a:picLocks noChangeAspect="1"/>
          </p:cNvPicPr>
          <p:nvPr userDrawn="1"/>
        </p:nvPicPr>
        <p:blipFill>
          <a:blip r:embed="rId3"/>
          <a:srcRect/>
          <a:stretch/>
        </p:blipFill>
        <p:spPr>
          <a:xfrm>
            <a:off x="6522" y="5552"/>
            <a:ext cx="24374131" cy="13710448"/>
          </a:xfrm>
          <a:prstGeom prst="rect">
            <a:avLst/>
          </a:prstGeom>
        </p:spPr>
      </p:pic>
      <p:pic>
        <p:nvPicPr>
          <p:cNvPr id="5" name="Graphic 4">
            <a:extLst>
              <a:ext uri="{FF2B5EF4-FFF2-40B4-BE49-F238E27FC236}">
                <a16:creationId xmlns:a16="http://schemas.microsoft.com/office/drawing/2014/main" id="{FA4CCCC1-0D93-1247-AC13-9675BA1AB65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69927" y="440983"/>
            <a:ext cx="998853" cy="910302"/>
          </a:xfrm>
          <a:prstGeom prst="rect">
            <a:avLst/>
          </a:prstGeom>
        </p:spPr>
      </p:pic>
      <p:sp>
        <p:nvSpPr>
          <p:cNvPr id="13" name="Text Placeholder 15">
            <a:extLst>
              <a:ext uri="{FF2B5EF4-FFF2-40B4-BE49-F238E27FC236}">
                <a16:creationId xmlns:a16="http://schemas.microsoft.com/office/drawing/2014/main" id="{CEF451ED-D7A2-1947-97E3-876E0100DD9D}"/>
              </a:ext>
            </a:extLst>
          </p:cNvPr>
          <p:cNvSpPr>
            <a:spLocks noGrp="1"/>
          </p:cNvSpPr>
          <p:nvPr>
            <p:ph type="body" sz="quarter" idx="10" hasCustomPrompt="1"/>
          </p:nvPr>
        </p:nvSpPr>
        <p:spPr>
          <a:xfrm>
            <a:off x="10725041" y="2294415"/>
            <a:ext cx="10423428" cy="3049110"/>
          </a:xfrm>
          <a:prstGeom prst="rect">
            <a:avLst/>
          </a:prstGeom>
        </p:spPr>
        <p:txBody>
          <a:bodyPr anchor="t"/>
          <a:lstStyle>
            <a:lvl1pPr marL="0" indent="0">
              <a:lnSpc>
                <a:spcPts val="11000"/>
              </a:lnSpc>
              <a:buNone/>
              <a:defRPr sz="9600" b="1" spc="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DA APRESENTAÇÃO</a:t>
            </a:r>
          </a:p>
        </p:txBody>
      </p:sp>
      <p:sp>
        <p:nvSpPr>
          <p:cNvPr id="10" name="Text Placeholder 15">
            <a:extLst>
              <a:ext uri="{FF2B5EF4-FFF2-40B4-BE49-F238E27FC236}">
                <a16:creationId xmlns:a16="http://schemas.microsoft.com/office/drawing/2014/main" id="{2B5D4B1F-477D-7445-A657-A5C494679FFD}"/>
              </a:ext>
            </a:extLst>
          </p:cNvPr>
          <p:cNvSpPr>
            <a:spLocks noGrp="1"/>
          </p:cNvSpPr>
          <p:nvPr>
            <p:ph type="body" sz="quarter" idx="13" hasCustomPrompt="1"/>
          </p:nvPr>
        </p:nvSpPr>
        <p:spPr>
          <a:xfrm>
            <a:off x="12783996" y="11726418"/>
            <a:ext cx="1699979" cy="572837"/>
          </a:xfrm>
          <a:prstGeom prst="rect">
            <a:avLst/>
          </a:prstGeom>
        </p:spPr>
        <p:txBody>
          <a:bodyPr anchor="t"/>
          <a:lstStyle>
            <a:lvl1pPr marL="0" indent="0">
              <a:lnSpc>
                <a:spcPts val="4200"/>
              </a:lnSpc>
              <a:buNone/>
              <a:defRPr sz="36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mês</a:t>
            </a:r>
          </a:p>
        </p:txBody>
      </p:sp>
      <p:sp>
        <p:nvSpPr>
          <p:cNvPr id="11" name="Text Placeholder 15">
            <a:extLst>
              <a:ext uri="{FF2B5EF4-FFF2-40B4-BE49-F238E27FC236}">
                <a16:creationId xmlns:a16="http://schemas.microsoft.com/office/drawing/2014/main" id="{D3ED5E76-B494-E64D-B7EC-C52D57EA417A}"/>
              </a:ext>
            </a:extLst>
          </p:cNvPr>
          <p:cNvSpPr>
            <a:spLocks noGrp="1"/>
          </p:cNvSpPr>
          <p:nvPr>
            <p:ph type="body" sz="quarter" idx="11" hasCustomPrompt="1"/>
          </p:nvPr>
        </p:nvSpPr>
        <p:spPr>
          <a:xfrm>
            <a:off x="11693235" y="9974616"/>
            <a:ext cx="9504219" cy="843466"/>
          </a:xfrm>
          <a:prstGeom prst="rect">
            <a:avLst/>
          </a:prstGeom>
        </p:spPr>
        <p:txBody>
          <a:bodyPr anchor="t"/>
          <a:lstStyle>
            <a:lvl1pPr marL="0" indent="0">
              <a:lnSpc>
                <a:spcPct val="100000"/>
              </a:lnSpc>
              <a:buNone/>
              <a:defRPr sz="45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Apresentador ou subtítulo</a:t>
            </a:r>
          </a:p>
        </p:txBody>
      </p:sp>
      <p:pic>
        <p:nvPicPr>
          <p:cNvPr id="12" name="Graphic 11">
            <a:extLst>
              <a:ext uri="{FF2B5EF4-FFF2-40B4-BE49-F238E27FC236}">
                <a16:creationId xmlns:a16="http://schemas.microsoft.com/office/drawing/2014/main" id="{D8452DDA-2292-B140-8827-0ADB0FCC494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839341" y="9969894"/>
            <a:ext cx="631210" cy="848188"/>
          </a:xfrm>
          <a:prstGeom prst="rect">
            <a:avLst/>
          </a:prstGeom>
        </p:spPr>
      </p:pic>
    </p:spTree>
    <p:extLst>
      <p:ext uri="{BB962C8B-B14F-4D97-AF65-F5344CB8AC3E}">
        <p14:creationId xmlns:p14="http://schemas.microsoft.com/office/powerpoint/2010/main" val="286503448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ta_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313A1C-3F5F-BD41-B55A-3FAA7B8E15B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5" name="Picture 4">
            <a:extLst>
              <a:ext uri="{FF2B5EF4-FFF2-40B4-BE49-F238E27FC236}">
                <a16:creationId xmlns:a16="http://schemas.microsoft.com/office/drawing/2014/main" id="{31850618-BB7E-FF40-909A-35F952E6F75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60738FEE-B033-EA46-9AB4-10863BFEE9FE}"/>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4C02CA97-DF04-8D43-A08F-32E22278AA59}"/>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675BB53F-2AF7-5643-BB96-A096663CCB91}"/>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43748CBE-DACE-D442-AFB1-A324DE1AD42A}"/>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13</a:t>
            </a:r>
          </a:p>
        </p:txBody>
      </p:sp>
      <p:pic>
        <p:nvPicPr>
          <p:cNvPr id="10" name="Graphic 9">
            <a:extLst>
              <a:ext uri="{FF2B5EF4-FFF2-40B4-BE49-F238E27FC236}">
                <a16:creationId xmlns:a16="http://schemas.microsoft.com/office/drawing/2014/main" id="{35E6B6D4-875C-2E43-AC91-5051E273ED99}"/>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8F77610F-905E-0442-8CD4-EDBE2A97B089}"/>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8381894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parata_1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D42B75-3E8E-8741-AA43-DACCF4CD35E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4000" cy="13673271"/>
          </a:xfrm>
          <a:prstGeom prst="rect">
            <a:avLst/>
          </a:prstGeom>
        </p:spPr>
      </p:pic>
      <p:pic>
        <p:nvPicPr>
          <p:cNvPr id="4" name="Graphic 3">
            <a:extLst>
              <a:ext uri="{FF2B5EF4-FFF2-40B4-BE49-F238E27FC236}">
                <a16:creationId xmlns:a16="http://schemas.microsoft.com/office/drawing/2014/main" id="{9F4DE11F-94AA-6344-A919-2C56938A46C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8761259D-DAA9-E749-A477-225D3A2F0C78}"/>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86A3E680-F1E4-374A-8217-8A2BD9C4B885}"/>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EEC69441-1EF3-E040-9D99-1901ADC17794}"/>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A8416410-7DB2-2C4E-B4C8-ABD142971007}"/>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5315B268-895A-4942-890B-33A7DCB957F8}"/>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14</a:t>
            </a:r>
          </a:p>
        </p:txBody>
      </p:sp>
      <p:pic>
        <p:nvPicPr>
          <p:cNvPr id="10" name="Graphic 9">
            <a:extLst>
              <a:ext uri="{FF2B5EF4-FFF2-40B4-BE49-F238E27FC236}">
                <a16:creationId xmlns:a16="http://schemas.microsoft.com/office/drawing/2014/main" id="{3286E319-F36B-9B49-8604-7B832C5F39BC}"/>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1262092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parata_15">
    <p:bg>
      <p:bgPr>
        <a:solidFill>
          <a:schemeClr val="accent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FF9B2270-1947-BC48-89AF-88A7A2828B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81870" y="4371583"/>
            <a:ext cx="20223435" cy="2933970"/>
          </a:xfrm>
          <a:prstGeom prst="rect">
            <a:avLst/>
          </a:prstGeom>
        </p:spPr>
      </p:pic>
      <p:pic>
        <p:nvPicPr>
          <p:cNvPr id="24" name="Graphic 23">
            <a:extLst>
              <a:ext uri="{FF2B5EF4-FFF2-40B4-BE49-F238E27FC236}">
                <a16:creationId xmlns:a16="http://schemas.microsoft.com/office/drawing/2014/main" id="{2A91E634-E19D-3641-BB46-DCE8B3B09F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35688" y="1522714"/>
            <a:ext cx="15421879" cy="12198096"/>
          </a:xfrm>
          <a:prstGeom prst="rect">
            <a:avLst/>
          </a:prstGeom>
        </p:spPr>
      </p:pic>
      <p:pic>
        <p:nvPicPr>
          <p:cNvPr id="22" name="Graphic 21">
            <a:extLst>
              <a:ext uri="{FF2B5EF4-FFF2-40B4-BE49-F238E27FC236}">
                <a16:creationId xmlns:a16="http://schemas.microsoft.com/office/drawing/2014/main" id="{E46410D4-5678-E84D-A7AE-A43A6F1301B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81869" y="4349245"/>
            <a:ext cx="20223436" cy="2978646"/>
          </a:xfrm>
          <a:prstGeom prst="rect">
            <a:avLst/>
          </a:prstGeom>
        </p:spPr>
      </p:pic>
      <p:sp>
        <p:nvSpPr>
          <p:cNvPr id="11" name="Slide Number Placeholder 37">
            <a:extLst>
              <a:ext uri="{FF2B5EF4-FFF2-40B4-BE49-F238E27FC236}">
                <a16:creationId xmlns:a16="http://schemas.microsoft.com/office/drawing/2014/main" id="{9427905A-CA79-284E-9196-2628EF0A8B2E}"/>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15">
            <a:extLst>
              <a:ext uri="{FF2B5EF4-FFF2-40B4-BE49-F238E27FC236}">
                <a16:creationId xmlns:a16="http://schemas.microsoft.com/office/drawing/2014/main" id="{8CE9CAC8-0099-2F42-8A1E-21AAF3EAF69E}"/>
              </a:ext>
            </a:extLst>
          </p:cNvPr>
          <p:cNvSpPr>
            <a:spLocks noGrp="1"/>
          </p:cNvSpPr>
          <p:nvPr>
            <p:ph type="body" sz="quarter" idx="10" hasCustomPrompt="1"/>
          </p:nvPr>
        </p:nvSpPr>
        <p:spPr>
          <a:xfrm>
            <a:off x="5876660" y="4720149"/>
            <a:ext cx="12933854" cy="2236838"/>
          </a:xfrm>
          <a:prstGeom prst="rect">
            <a:avLst/>
          </a:prstGeom>
        </p:spPr>
        <p:txBody>
          <a:bodyPr anchor="ctr"/>
          <a:lstStyle>
            <a:lvl1pPr marL="0" indent="0" algn="ctr">
              <a:lnSpc>
                <a:spcPts val="7200"/>
              </a:lnSpc>
              <a:buNone/>
              <a:defRPr sz="66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TEMA</a:t>
            </a:r>
            <a:br>
              <a:rPr lang="en-US"/>
            </a:br>
            <a:r>
              <a:rPr lang="en-US"/>
              <a:t>OU TÍTULO DO VÍDEO</a:t>
            </a:r>
          </a:p>
        </p:txBody>
      </p:sp>
      <p:pic>
        <p:nvPicPr>
          <p:cNvPr id="14" name="Graphic 13">
            <a:extLst>
              <a:ext uri="{FF2B5EF4-FFF2-40B4-BE49-F238E27FC236}">
                <a16:creationId xmlns:a16="http://schemas.microsoft.com/office/drawing/2014/main" id="{3881FD39-7E4F-2048-9024-F88794AC51A7}"/>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23345040" y="542169"/>
            <a:ext cx="550031" cy="550031"/>
          </a:xfrm>
          <a:prstGeom prst="rect">
            <a:avLst/>
          </a:prstGeom>
        </p:spPr>
      </p:pic>
      <p:pic>
        <p:nvPicPr>
          <p:cNvPr id="15" name="Graphic 14">
            <a:extLst>
              <a:ext uri="{FF2B5EF4-FFF2-40B4-BE49-F238E27FC236}">
                <a16:creationId xmlns:a16="http://schemas.microsoft.com/office/drawing/2014/main" id="{469717BD-83D8-2949-B960-2533D0376B75}"/>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669927" y="440983"/>
            <a:ext cx="998853" cy="910302"/>
          </a:xfrm>
          <a:prstGeom prst="rect">
            <a:avLst/>
          </a:prstGeom>
        </p:spPr>
      </p:pic>
      <p:pic>
        <p:nvPicPr>
          <p:cNvPr id="16" name="Picture 15" descr="A picture containing light&#10;&#10;Description automatically generated">
            <a:extLst>
              <a:ext uri="{FF2B5EF4-FFF2-40B4-BE49-F238E27FC236}">
                <a16:creationId xmlns:a16="http://schemas.microsoft.com/office/drawing/2014/main" id="{06AF53C9-59EA-9E49-B658-0FE45953D6E2}"/>
              </a:ext>
            </a:extLst>
          </p:cNvPr>
          <p:cNvPicPr>
            <a:picLocks noChangeAspect="1"/>
          </p:cNvPicPr>
          <p:nvPr userDrawn="1"/>
        </p:nvPicPr>
        <p:blipFill rotWithShape="1">
          <a:blip r:embed="rId12">
            <a:extLst>
              <a:ext uri="{28A0092B-C50C-407E-A947-70E740481C1C}">
                <a14:useLocalDpi xmlns:a14="http://schemas.microsoft.com/office/drawing/2010/main"/>
              </a:ext>
            </a:extLst>
          </a:blip>
          <a:srcRect/>
          <a:stretch/>
        </p:blipFill>
        <p:spPr>
          <a:xfrm>
            <a:off x="20399375" y="0"/>
            <a:ext cx="3987800" cy="3863340"/>
          </a:xfrm>
          <a:prstGeom prst="rect">
            <a:avLst/>
          </a:prstGeom>
        </p:spPr>
      </p:pic>
      <p:pic>
        <p:nvPicPr>
          <p:cNvPr id="17" name="Picture 16">
            <a:extLst>
              <a:ext uri="{FF2B5EF4-FFF2-40B4-BE49-F238E27FC236}">
                <a16:creationId xmlns:a16="http://schemas.microsoft.com/office/drawing/2014/main" id="{0277A2EA-A04C-4445-935F-8415E5B6625E}"/>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 y="6802858"/>
            <a:ext cx="3592286" cy="6891777"/>
          </a:xfrm>
          <a:prstGeom prst="rect">
            <a:avLst/>
          </a:prstGeom>
        </p:spPr>
      </p:pic>
    </p:spTree>
    <p:extLst>
      <p:ext uri="{BB962C8B-B14F-4D97-AF65-F5344CB8AC3E}">
        <p14:creationId xmlns:p14="http://schemas.microsoft.com/office/powerpoint/2010/main" val="30306589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6073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údo_Livre_Cinza">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pic>
        <p:nvPicPr>
          <p:cNvPr id="4" name="Graphic 3">
            <a:extLst>
              <a:ext uri="{FF2B5EF4-FFF2-40B4-BE49-F238E27FC236}">
                <a16:creationId xmlns:a16="http://schemas.microsoft.com/office/drawing/2014/main" id="{CD8529BD-EF00-3A41-90DD-C667D86F166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88497121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údo_Livre_Azul">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pic>
        <p:nvPicPr>
          <p:cNvPr id="4" name="Graphic 3">
            <a:extLst>
              <a:ext uri="{FF2B5EF4-FFF2-40B4-BE49-F238E27FC236}">
                <a16:creationId xmlns:a16="http://schemas.microsoft.com/office/drawing/2014/main" id="{CD8529BD-EF00-3A41-90DD-C667D86F166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40439452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údo_Livre_Roxo">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pic>
        <p:nvPicPr>
          <p:cNvPr id="4" name="Graphic 3">
            <a:extLst>
              <a:ext uri="{FF2B5EF4-FFF2-40B4-BE49-F238E27FC236}">
                <a16:creationId xmlns:a16="http://schemas.microsoft.com/office/drawing/2014/main" id="{CD8529BD-EF00-3A41-90DD-C667D86F166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7700622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údo_Livre_Amarelo">
    <p:bg>
      <p:bgPr>
        <a:solidFill>
          <a:schemeClr val="bg2"/>
        </a:solidFill>
        <a:effectLst/>
      </p:bgPr>
    </p:bg>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tx1"/>
                </a:solidFill>
              </a:defRPr>
            </a:lvl1pPr>
          </a:lstStyle>
          <a:p>
            <a:fld id="{A325F139-6C12-C241-B593-B371F006EAF6}" type="slidenum">
              <a:rPr lang="pt-BR"/>
              <a:pPr/>
              <a:t>‹#›</a:t>
            </a:fld>
            <a:endParaRPr lang="pt-BR"/>
          </a:p>
        </p:txBody>
      </p:sp>
      <p:pic>
        <p:nvPicPr>
          <p:cNvPr id="4" name="Graphic 3">
            <a:extLst>
              <a:ext uri="{FF2B5EF4-FFF2-40B4-BE49-F238E27FC236}">
                <a16:creationId xmlns:a16="http://schemas.microsoft.com/office/drawing/2014/main" id="{CD8529BD-EF00-3A41-90DD-C667D86F166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pic>
        <p:nvPicPr>
          <p:cNvPr id="5" name="Graphic 4">
            <a:extLst>
              <a:ext uri="{FF2B5EF4-FFF2-40B4-BE49-F238E27FC236}">
                <a16:creationId xmlns:a16="http://schemas.microsoft.com/office/drawing/2014/main" id="{C5970864-AEEC-D446-BB0C-8EEC19DF13F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spTree>
    <p:extLst>
      <p:ext uri="{BB962C8B-B14F-4D97-AF65-F5344CB8AC3E}">
        <p14:creationId xmlns:p14="http://schemas.microsoft.com/office/powerpoint/2010/main" val="25663363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údo_Livre_Cyan">
    <p:bg>
      <p:bgPr>
        <a:solidFill>
          <a:schemeClr val="bg2"/>
        </a:solidFill>
        <a:effectLst/>
      </p:bgPr>
    </p:bg>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tx1"/>
                </a:solidFill>
              </a:defRPr>
            </a:lvl1pPr>
          </a:lstStyle>
          <a:p>
            <a:fld id="{A325F139-6C12-C241-B593-B371F006EAF6}" type="slidenum">
              <a:rPr lang="pt-BR"/>
              <a:pPr/>
              <a:t>‹#›</a:t>
            </a:fld>
            <a:endParaRPr lang="pt-BR"/>
          </a:p>
        </p:txBody>
      </p:sp>
      <p:pic>
        <p:nvPicPr>
          <p:cNvPr id="4" name="Graphic 3">
            <a:extLst>
              <a:ext uri="{FF2B5EF4-FFF2-40B4-BE49-F238E27FC236}">
                <a16:creationId xmlns:a16="http://schemas.microsoft.com/office/drawing/2014/main" id="{CD8529BD-EF00-3A41-90DD-C667D86F166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pic>
        <p:nvPicPr>
          <p:cNvPr id="5" name="Graphic 4">
            <a:extLst>
              <a:ext uri="{FF2B5EF4-FFF2-40B4-BE49-F238E27FC236}">
                <a16:creationId xmlns:a16="http://schemas.microsoft.com/office/drawing/2014/main" id="{D8963484-1763-134A-94C9-BF7B4A100FC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spTree>
    <p:extLst>
      <p:ext uri="{BB962C8B-B14F-4D97-AF65-F5344CB8AC3E}">
        <p14:creationId xmlns:p14="http://schemas.microsoft.com/office/powerpoint/2010/main" val="8432284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údo_Etapas numéricas">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sp>
        <p:nvSpPr>
          <p:cNvPr id="6" name="Text Placeholder 15">
            <a:extLst>
              <a:ext uri="{FF2B5EF4-FFF2-40B4-BE49-F238E27FC236}">
                <a16:creationId xmlns:a16="http://schemas.microsoft.com/office/drawing/2014/main" id="{C98535C5-A0D5-D14E-A608-41EC809F3C69}"/>
              </a:ext>
            </a:extLst>
          </p:cNvPr>
          <p:cNvSpPr>
            <a:spLocks noGrp="1"/>
          </p:cNvSpPr>
          <p:nvPr>
            <p:ph type="body" sz="quarter" idx="12" hasCustomPrompt="1"/>
          </p:nvPr>
        </p:nvSpPr>
        <p:spPr>
          <a:xfrm>
            <a:off x="3899208" y="32742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8" name="Text Placeholder 15">
            <a:extLst>
              <a:ext uri="{FF2B5EF4-FFF2-40B4-BE49-F238E27FC236}">
                <a16:creationId xmlns:a16="http://schemas.microsoft.com/office/drawing/2014/main" id="{AD88CAAF-C237-9146-86D1-CB28B1898699}"/>
              </a:ext>
            </a:extLst>
          </p:cNvPr>
          <p:cNvSpPr>
            <a:spLocks noGrp="1"/>
          </p:cNvSpPr>
          <p:nvPr>
            <p:ph type="body" sz="quarter" idx="19" hasCustomPrompt="1"/>
          </p:nvPr>
        </p:nvSpPr>
        <p:spPr>
          <a:xfrm>
            <a:off x="3899207" y="4090674"/>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 eros et accumsan et iusto.</a:t>
            </a:r>
          </a:p>
        </p:txBody>
      </p:sp>
      <p:sp>
        <p:nvSpPr>
          <p:cNvPr id="9" name="Text Placeholder 15">
            <a:extLst>
              <a:ext uri="{FF2B5EF4-FFF2-40B4-BE49-F238E27FC236}">
                <a16:creationId xmlns:a16="http://schemas.microsoft.com/office/drawing/2014/main" id="{0AC253C3-107C-0C45-9976-580EFEADD431}"/>
              </a:ext>
            </a:extLst>
          </p:cNvPr>
          <p:cNvSpPr>
            <a:spLocks noGrp="1"/>
          </p:cNvSpPr>
          <p:nvPr>
            <p:ph type="body" sz="quarter" idx="21" hasCustomPrompt="1"/>
          </p:nvPr>
        </p:nvSpPr>
        <p:spPr>
          <a:xfrm>
            <a:off x="11375573" y="32742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10" name="Text Placeholder 15">
            <a:extLst>
              <a:ext uri="{FF2B5EF4-FFF2-40B4-BE49-F238E27FC236}">
                <a16:creationId xmlns:a16="http://schemas.microsoft.com/office/drawing/2014/main" id="{C73A7B28-CAA5-4B47-9346-8E715EAABB75}"/>
              </a:ext>
            </a:extLst>
          </p:cNvPr>
          <p:cNvSpPr>
            <a:spLocks noGrp="1"/>
          </p:cNvSpPr>
          <p:nvPr>
            <p:ph type="body" sz="quarter" idx="22" hasCustomPrompt="1"/>
          </p:nvPr>
        </p:nvSpPr>
        <p:spPr>
          <a:xfrm>
            <a:off x="11375572" y="4090674"/>
            <a:ext cx="3555531" cy="114634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a:t>
            </a:r>
          </a:p>
        </p:txBody>
      </p:sp>
      <p:sp>
        <p:nvSpPr>
          <p:cNvPr id="11" name="Text Placeholder 15">
            <a:extLst>
              <a:ext uri="{FF2B5EF4-FFF2-40B4-BE49-F238E27FC236}">
                <a16:creationId xmlns:a16="http://schemas.microsoft.com/office/drawing/2014/main" id="{567B9A56-C63D-9B43-8404-E9E15D34A020}"/>
              </a:ext>
            </a:extLst>
          </p:cNvPr>
          <p:cNvSpPr>
            <a:spLocks noGrp="1"/>
          </p:cNvSpPr>
          <p:nvPr>
            <p:ph type="body" sz="quarter" idx="24" hasCustomPrompt="1"/>
          </p:nvPr>
        </p:nvSpPr>
        <p:spPr>
          <a:xfrm>
            <a:off x="18796521" y="32742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12" name="Text Placeholder 15">
            <a:extLst>
              <a:ext uri="{FF2B5EF4-FFF2-40B4-BE49-F238E27FC236}">
                <a16:creationId xmlns:a16="http://schemas.microsoft.com/office/drawing/2014/main" id="{41E835FC-D680-3142-9B2B-2EF0ADB707AE}"/>
              </a:ext>
            </a:extLst>
          </p:cNvPr>
          <p:cNvSpPr>
            <a:spLocks noGrp="1"/>
          </p:cNvSpPr>
          <p:nvPr>
            <p:ph type="body" sz="quarter" idx="25" hasCustomPrompt="1"/>
          </p:nvPr>
        </p:nvSpPr>
        <p:spPr>
          <a:xfrm>
            <a:off x="18796520" y="4090674"/>
            <a:ext cx="3555531" cy="114634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a:t>
            </a:r>
          </a:p>
        </p:txBody>
      </p:sp>
      <p:pic>
        <p:nvPicPr>
          <p:cNvPr id="19" name="Graphic 18">
            <a:extLst>
              <a:ext uri="{FF2B5EF4-FFF2-40B4-BE49-F238E27FC236}">
                <a16:creationId xmlns:a16="http://schemas.microsoft.com/office/drawing/2014/main" id="{DFC4B8AD-CB1F-0947-8738-10FEBF9AB1D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sp>
        <p:nvSpPr>
          <p:cNvPr id="32" name="Text Placeholder 15">
            <a:extLst>
              <a:ext uri="{FF2B5EF4-FFF2-40B4-BE49-F238E27FC236}">
                <a16:creationId xmlns:a16="http://schemas.microsoft.com/office/drawing/2014/main" id="{2B5E7D10-E854-3243-B548-14D2719A719F}"/>
              </a:ext>
            </a:extLst>
          </p:cNvPr>
          <p:cNvSpPr>
            <a:spLocks noGrp="1"/>
          </p:cNvSpPr>
          <p:nvPr>
            <p:ph type="body" sz="quarter" idx="26" hasCustomPrompt="1"/>
          </p:nvPr>
        </p:nvSpPr>
        <p:spPr>
          <a:xfrm>
            <a:off x="3899208" y="84558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3" name="Text Placeholder 15">
            <a:extLst>
              <a:ext uri="{FF2B5EF4-FFF2-40B4-BE49-F238E27FC236}">
                <a16:creationId xmlns:a16="http://schemas.microsoft.com/office/drawing/2014/main" id="{221FF36E-68BF-5845-BB17-A44833371AD9}"/>
              </a:ext>
            </a:extLst>
          </p:cNvPr>
          <p:cNvSpPr>
            <a:spLocks noGrp="1"/>
          </p:cNvSpPr>
          <p:nvPr>
            <p:ph type="body" sz="quarter" idx="27" hasCustomPrompt="1"/>
          </p:nvPr>
        </p:nvSpPr>
        <p:spPr>
          <a:xfrm>
            <a:off x="3899207" y="9272274"/>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 eros et accumsan et iusto.</a:t>
            </a:r>
          </a:p>
        </p:txBody>
      </p:sp>
      <p:sp>
        <p:nvSpPr>
          <p:cNvPr id="34" name="Text Placeholder 15">
            <a:extLst>
              <a:ext uri="{FF2B5EF4-FFF2-40B4-BE49-F238E27FC236}">
                <a16:creationId xmlns:a16="http://schemas.microsoft.com/office/drawing/2014/main" id="{67CDB57C-5247-5D45-94A6-EA0404EE71DF}"/>
              </a:ext>
            </a:extLst>
          </p:cNvPr>
          <p:cNvSpPr>
            <a:spLocks noGrp="1"/>
          </p:cNvSpPr>
          <p:nvPr>
            <p:ph type="body" sz="quarter" idx="28" hasCustomPrompt="1"/>
          </p:nvPr>
        </p:nvSpPr>
        <p:spPr>
          <a:xfrm>
            <a:off x="11375573" y="84558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5" name="Text Placeholder 15">
            <a:extLst>
              <a:ext uri="{FF2B5EF4-FFF2-40B4-BE49-F238E27FC236}">
                <a16:creationId xmlns:a16="http://schemas.microsoft.com/office/drawing/2014/main" id="{203894FD-2E7A-BD46-9E4E-2E2E00386C0F}"/>
              </a:ext>
            </a:extLst>
          </p:cNvPr>
          <p:cNvSpPr>
            <a:spLocks noGrp="1"/>
          </p:cNvSpPr>
          <p:nvPr>
            <p:ph type="body" sz="quarter" idx="29" hasCustomPrompt="1"/>
          </p:nvPr>
        </p:nvSpPr>
        <p:spPr>
          <a:xfrm>
            <a:off x="11375572" y="9272274"/>
            <a:ext cx="3555531" cy="114634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a:t>
            </a:r>
          </a:p>
        </p:txBody>
      </p:sp>
      <p:sp>
        <p:nvSpPr>
          <p:cNvPr id="36" name="Text Placeholder 15">
            <a:extLst>
              <a:ext uri="{FF2B5EF4-FFF2-40B4-BE49-F238E27FC236}">
                <a16:creationId xmlns:a16="http://schemas.microsoft.com/office/drawing/2014/main" id="{768F3EDC-F12B-AB45-A232-EE0C0C1EF5C9}"/>
              </a:ext>
            </a:extLst>
          </p:cNvPr>
          <p:cNvSpPr>
            <a:spLocks noGrp="1"/>
          </p:cNvSpPr>
          <p:nvPr>
            <p:ph type="body" sz="quarter" idx="30" hasCustomPrompt="1"/>
          </p:nvPr>
        </p:nvSpPr>
        <p:spPr>
          <a:xfrm>
            <a:off x="18796521" y="84558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7" name="Text Placeholder 15">
            <a:extLst>
              <a:ext uri="{FF2B5EF4-FFF2-40B4-BE49-F238E27FC236}">
                <a16:creationId xmlns:a16="http://schemas.microsoft.com/office/drawing/2014/main" id="{28C49A37-8CB2-4240-BDCE-68966A8049C8}"/>
              </a:ext>
            </a:extLst>
          </p:cNvPr>
          <p:cNvSpPr>
            <a:spLocks noGrp="1"/>
          </p:cNvSpPr>
          <p:nvPr>
            <p:ph type="body" sz="quarter" idx="31" hasCustomPrompt="1"/>
          </p:nvPr>
        </p:nvSpPr>
        <p:spPr>
          <a:xfrm>
            <a:off x="18796520" y="9272274"/>
            <a:ext cx="3555531" cy="114634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a:t>
            </a:r>
          </a:p>
        </p:txBody>
      </p:sp>
    </p:spTree>
    <p:extLst>
      <p:ext uri="{BB962C8B-B14F-4D97-AF65-F5344CB8AC3E}">
        <p14:creationId xmlns:p14="http://schemas.microsoft.com/office/powerpoint/2010/main" val="7563984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apa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5E85E4-1223-7648-BC10-6FF630A26A4F}"/>
              </a:ext>
            </a:extLst>
          </p:cNvPr>
          <p:cNvPicPr>
            <a:picLocks noChangeAspect="1"/>
          </p:cNvPicPr>
          <p:nvPr userDrawn="1"/>
        </p:nvPicPr>
        <p:blipFill>
          <a:blip r:embed="rId3"/>
          <a:srcRect/>
          <a:stretch/>
        </p:blipFill>
        <p:spPr>
          <a:xfrm>
            <a:off x="6523" y="0"/>
            <a:ext cx="24374129" cy="13710448"/>
          </a:xfrm>
          <a:prstGeom prst="rect">
            <a:avLst/>
          </a:prstGeom>
        </p:spPr>
      </p:pic>
      <p:sp>
        <p:nvSpPr>
          <p:cNvPr id="19" name="Text Placeholder 15">
            <a:extLst>
              <a:ext uri="{FF2B5EF4-FFF2-40B4-BE49-F238E27FC236}">
                <a16:creationId xmlns:a16="http://schemas.microsoft.com/office/drawing/2014/main" id="{5FAFF9E2-A409-2B4C-9314-1DD643F4DE4A}"/>
              </a:ext>
            </a:extLst>
          </p:cNvPr>
          <p:cNvSpPr>
            <a:spLocks noGrp="1"/>
          </p:cNvSpPr>
          <p:nvPr>
            <p:ph type="body" sz="quarter" idx="13" hasCustomPrompt="1"/>
          </p:nvPr>
        </p:nvSpPr>
        <p:spPr>
          <a:xfrm>
            <a:off x="12783996" y="11726418"/>
            <a:ext cx="1699979" cy="572837"/>
          </a:xfrm>
          <a:prstGeom prst="rect">
            <a:avLst/>
          </a:prstGeom>
        </p:spPr>
        <p:txBody>
          <a:bodyPr anchor="t"/>
          <a:lstStyle>
            <a:lvl1pPr marL="0" indent="0">
              <a:lnSpc>
                <a:spcPts val="4200"/>
              </a:lnSpc>
              <a:buNone/>
              <a:defRPr sz="36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mês</a:t>
            </a:r>
          </a:p>
        </p:txBody>
      </p:sp>
      <p:sp>
        <p:nvSpPr>
          <p:cNvPr id="13" name="Text Placeholder 15">
            <a:extLst>
              <a:ext uri="{FF2B5EF4-FFF2-40B4-BE49-F238E27FC236}">
                <a16:creationId xmlns:a16="http://schemas.microsoft.com/office/drawing/2014/main" id="{CEF451ED-D7A2-1947-97E3-876E0100DD9D}"/>
              </a:ext>
            </a:extLst>
          </p:cNvPr>
          <p:cNvSpPr>
            <a:spLocks noGrp="1"/>
          </p:cNvSpPr>
          <p:nvPr>
            <p:ph type="body" sz="quarter" idx="10" hasCustomPrompt="1"/>
          </p:nvPr>
        </p:nvSpPr>
        <p:spPr>
          <a:xfrm>
            <a:off x="10725041" y="2294415"/>
            <a:ext cx="10423428" cy="3049110"/>
          </a:xfrm>
          <a:prstGeom prst="rect">
            <a:avLst/>
          </a:prstGeom>
        </p:spPr>
        <p:txBody>
          <a:bodyPr anchor="t"/>
          <a:lstStyle>
            <a:lvl1pPr marL="0" indent="0">
              <a:lnSpc>
                <a:spcPts val="11000"/>
              </a:lnSpc>
              <a:buNone/>
              <a:defRPr sz="9600" b="1" spc="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DA APRESENTAÇÃO</a:t>
            </a:r>
          </a:p>
        </p:txBody>
      </p:sp>
      <p:sp>
        <p:nvSpPr>
          <p:cNvPr id="14" name="Text Placeholder 15">
            <a:extLst>
              <a:ext uri="{FF2B5EF4-FFF2-40B4-BE49-F238E27FC236}">
                <a16:creationId xmlns:a16="http://schemas.microsoft.com/office/drawing/2014/main" id="{62B1B5BB-C233-E848-8FAA-D71A55A8952C}"/>
              </a:ext>
            </a:extLst>
          </p:cNvPr>
          <p:cNvSpPr>
            <a:spLocks noGrp="1"/>
          </p:cNvSpPr>
          <p:nvPr>
            <p:ph type="body" sz="quarter" idx="11" hasCustomPrompt="1"/>
          </p:nvPr>
        </p:nvSpPr>
        <p:spPr>
          <a:xfrm>
            <a:off x="11693235" y="9974616"/>
            <a:ext cx="9504219" cy="843466"/>
          </a:xfrm>
          <a:prstGeom prst="rect">
            <a:avLst/>
          </a:prstGeom>
        </p:spPr>
        <p:txBody>
          <a:bodyPr anchor="t"/>
          <a:lstStyle>
            <a:lvl1pPr marL="0" indent="0">
              <a:lnSpc>
                <a:spcPct val="100000"/>
              </a:lnSpc>
              <a:buNone/>
              <a:defRPr sz="45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Apresentador ou subtítulo</a:t>
            </a:r>
          </a:p>
        </p:txBody>
      </p:sp>
      <p:pic>
        <p:nvPicPr>
          <p:cNvPr id="15" name="Graphic 14">
            <a:extLst>
              <a:ext uri="{FF2B5EF4-FFF2-40B4-BE49-F238E27FC236}">
                <a16:creationId xmlns:a16="http://schemas.microsoft.com/office/drawing/2014/main" id="{21E2DE44-B161-4046-86B2-654558BE13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39341" y="9969894"/>
            <a:ext cx="631210" cy="848188"/>
          </a:xfrm>
          <a:prstGeom prst="rect">
            <a:avLst/>
          </a:prstGeom>
        </p:spPr>
      </p:pic>
      <p:pic>
        <p:nvPicPr>
          <p:cNvPr id="16" name="Graphic 15">
            <a:extLst>
              <a:ext uri="{FF2B5EF4-FFF2-40B4-BE49-F238E27FC236}">
                <a16:creationId xmlns:a16="http://schemas.microsoft.com/office/drawing/2014/main" id="{999FBFC6-9B2B-374F-BE48-FDE7AF99C67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2" cy="910302"/>
          </a:xfrm>
          <a:prstGeom prst="rect">
            <a:avLst/>
          </a:prstGeom>
        </p:spPr>
      </p:pic>
      <p:pic>
        <p:nvPicPr>
          <p:cNvPr id="20" name="Graphic 19">
            <a:extLst>
              <a:ext uri="{FF2B5EF4-FFF2-40B4-BE49-F238E27FC236}">
                <a16:creationId xmlns:a16="http://schemas.microsoft.com/office/drawing/2014/main" id="{46222534-3D3C-5A45-9054-C4E860D18B7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908020" y="11827601"/>
            <a:ext cx="352831" cy="370472"/>
          </a:xfrm>
          <a:prstGeom prst="rect">
            <a:avLst/>
          </a:prstGeom>
        </p:spPr>
      </p:pic>
    </p:spTree>
    <p:extLst>
      <p:ext uri="{BB962C8B-B14F-4D97-AF65-F5344CB8AC3E}">
        <p14:creationId xmlns:p14="http://schemas.microsoft.com/office/powerpoint/2010/main" val="232122835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údo_Box de Apoio">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20667"/>
            <a:ext cx="12960788" cy="1765333"/>
          </a:xfrm>
          <a:prstGeom prst="rect">
            <a:avLst/>
          </a:prstGeom>
        </p:spPr>
        <p:txBody>
          <a:bodyPr anchor="t"/>
          <a:lstStyle>
            <a:lvl1pPr marL="0" indent="0">
              <a:lnSpc>
                <a:spcPts val="6800"/>
              </a:lnSpc>
              <a:buNone/>
              <a:defRPr sz="6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DO SLIDE AQUI COM</a:t>
            </a:r>
            <a:br>
              <a:rPr lang="en-US"/>
            </a:br>
            <a:r>
              <a:rPr lang="en-US"/>
              <a:t>ATÉ DUAS LINHAS</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sp>
        <p:nvSpPr>
          <p:cNvPr id="13" name="Text Placeholder 15">
            <a:extLst>
              <a:ext uri="{FF2B5EF4-FFF2-40B4-BE49-F238E27FC236}">
                <a16:creationId xmlns:a16="http://schemas.microsoft.com/office/drawing/2014/main" id="{41FC6A20-D5CB-524C-8BF0-0E6271B0CA56}"/>
              </a:ext>
            </a:extLst>
          </p:cNvPr>
          <p:cNvSpPr>
            <a:spLocks noGrp="1"/>
          </p:cNvSpPr>
          <p:nvPr>
            <p:ph type="body" sz="quarter" idx="12" hasCustomPrompt="1"/>
          </p:nvPr>
        </p:nvSpPr>
        <p:spPr>
          <a:xfrm>
            <a:off x="2061497" y="3363685"/>
            <a:ext cx="12960788" cy="696183"/>
          </a:xfrm>
          <a:prstGeom prst="rect">
            <a:avLst/>
          </a:prstGeom>
        </p:spPr>
        <p:txBody>
          <a:bodyPr anchor="t"/>
          <a:lstStyle>
            <a:lvl1pPr marL="0" indent="0">
              <a:lnSpc>
                <a:spcPts val="5100"/>
              </a:lnSpc>
              <a:buNone/>
              <a:defRPr sz="45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Subtítulo</a:t>
            </a:r>
          </a:p>
        </p:txBody>
      </p:sp>
      <p:sp>
        <p:nvSpPr>
          <p:cNvPr id="14" name="Text Placeholder 15">
            <a:extLst>
              <a:ext uri="{FF2B5EF4-FFF2-40B4-BE49-F238E27FC236}">
                <a16:creationId xmlns:a16="http://schemas.microsoft.com/office/drawing/2014/main" id="{B9D6079F-B757-9147-B7A4-4F71093FFF2B}"/>
              </a:ext>
            </a:extLst>
          </p:cNvPr>
          <p:cNvSpPr>
            <a:spLocks noGrp="1"/>
          </p:cNvSpPr>
          <p:nvPr>
            <p:ph type="body" sz="quarter" idx="13" hasCustomPrompt="1"/>
          </p:nvPr>
        </p:nvSpPr>
        <p:spPr>
          <a:xfrm>
            <a:off x="2061496" y="4221307"/>
            <a:ext cx="12960789" cy="7600580"/>
          </a:xfrm>
          <a:prstGeom prst="rect">
            <a:avLst/>
          </a:prstGeom>
        </p:spPr>
        <p:txBody>
          <a:bodyPr anchor="t"/>
          <a:lstStyle>
            <a:lvl1pPr marL="0" indent="0">
              <a:lnSpc>
                <a:spcPts val="3200"/>
              </a:lnSpc>
              <a:buNone/>
              <a:defRPr sz="26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consectetuer adipo iscing, sed diam nonummy nibh euismod tincidunt ut laoreet dolore magna aliquam erat volutpat twisi enim admi veniam, quis nostrud exerci tation ullamcorper. Lorem ipsum dolor sit amet, consectetuer adipiscing, sed diam nonummy euismod tincidunt ut laoreet dolore magna aliquam erat volutpat wisil enim admi veniam, quis nostrud exerci tation ullamcorper. Lorem ipsum dolor sit amet, consectetuer adipiscing, sed diam nonummy nibh euismod tincidunt ut laoreet dolor magna aliquam erat volutpat nirut wisi enim ami wisi enim admi erat veniam, quis dolor lorem magna. Quis nostrud exerci tation ullamcorper. Lorem ipsum dolor sit amet, consectetuer dolor adipiscing, sed diam nonummy nibh euismod tincidunt ut laoreet dolor magna aliquam erat volutpat nirut wisi enim ami wisi enim admi erat veniam, quis dolor lorem magna.</a:t>
            </a:r>
          </a:p>
        </p:txBody>
      </p:sp>
      <p:sp>
        <p:nvSpPr>
          <p:cNvPr id="15" name="Text Placeholder 15">
            <a:extLst>
              <a:ext uri="{FF2B5EF4-FFF2-40B4-BE49-F238E27FC236}">
                <a16:creationId xmlns:a16="http://schemas.microsoft.com/office/drawing/2014/main" id="{A06A90BB-E9D8-8C40-86B1-022A25C5F088}"/>
              </a:ext>
            </a:extLst>
          </p:cNvPr>
          <p:cNvSpPr>
            <a:spLocks noGrp="1"/>
          </p:cNvSpPr>
          <p:nvPr>
            <p:ph type="body" sz="quarter" idx="14" hasCustomPrompt="1"/>
          </p:nvPr>
        </p:nvSpPr>
        <p:spPr>
          <a:xfrm>
            <a:off x="16888331" y="5153494"/>
            <a:ext cx="6036983" cy="4708964"/>
          </a:xfrm>
          <a:prstGeom prst="rect">
            <a:avLst/>
          </a:prstGeom>
        </p:spPr>
        <p:txBody>
          <a:bodyPr anchor="t"/>
          <a:lstStyle>
            <a:lvl1pPr marL="0" indent="0">
              <a:lnSpc>
                <a:spcPts val="5100"/>
              </a:lnSpc>
              <a:buNone/>
              <a:defRPr sz="4500" b="1"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am dolor sit amet ero, consectetuer ate adipiscing elit, sed diam non ummy magna aliquam erat volutpat dus.</a:t>
            </a:r>
          </a:p>
        </p:txBody>
      </p:sp>
      <p:pic>
        <p:nvPicPr>
          <p:cNvPr id="9" name="Graphic 8">
            <a:extLst>
              <a:ext uri="{FF2B5EF4-FFF2-40B4-BE49-F238E27FC236}">
                <a16:creationId xmlns:a16="http://schemas.microsoft.com/office/drawing/2014/main" id="{AE2F452C-3569-BA42-8E64-80B43F87D35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117208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údo_Tópicos">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2277619"/>
            <a:ext cx="11928823" cy="4083991"/>
          </a:xfrm>
          <a:prstGeom prst="rect">
            <a:avLst/>
          </a:prstGeom>
        </p:spPr>
        <p:txBody>
          <a:bodyPr anchor="t"/>
          <a:lstStyle>
            <a:lvl1pPr marL="0" indent="0">
              <a:lnSpc>
                <a:spcPts val="10000"/>
              </a:lnSpc>
              <a:buNone/>
              <a:defRPr sz="9000" b="1" spc="20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2 OU NO MÁX. 3 LINHAS</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sp>
        <p:nvSpPr>
          <p:cNvPr id="13" name="Text Placeholder 15">
            <a:extLst>
              <a:ext uri="{FF2B5EF4-FFF2-40B4-BE49-F238E27FC236}">
                <a16:creationId xmlns:a16="http://schemas.microsoft.com/office/drawing/2014/main" id="{41FC6A20-D5CB-524C-8BF0-0E6271B0CA56}"/>
              </a:ext>
            </a:extLst>
          </p:cNvPr>
          <p:cNvSpPr>
            <a:spLocks noGrp="1"/>
          </p:cNvSpPr>
          <p:nvPr>
            <p:ph type="body" sz="quarter" idx="12" hasCustomPrompt="1"/>
          </p:nvPr>
        </p:nvSpPr>
        <p:spPr>
          <a:xfrm>
            <a:off x="2061497" y="6679221"/>
            <a:ext cx="11928823" cy="1253199"/>
          </a:xfrm>
          <a:prstGeom prst="rect">
            <a:avLst/>
          </a:prstGeom>
        </p:spPr>
        <p:txBody>
          <a:bodyPr anchor="t"/>
          <a:lstStyle>
            <a:lvl1pPr marL="0" indent="0">
              <a:lnSpc>
                <a:spcPts val="5100"/>
              </a:lnSpc>
              <a:buNone/>
              <a:defRPr sz="4500" b="1"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Duis autem vel eu iriure dolor in hend in vulputate velit adit.</a:t>
            </a:r>
          </a:p>
        </p:txBody>
      </p:sp>
      <p:sp>
        <p:nvSpPr>
          <p:cNvPr id="14" name="Text Placeholder 15">
            <a:extLst>
              <a:ext uri="{FF2B5EF4-FFF2-40B4-BE49-F238E27FC236}">
                <a16:creationId xmlns:a16="http://schemas.microsoft.com/office/drawing/2014/main" id="{B9D6079F-B757-9147-B7A4-4F71093FFF2B}"/>
              </a:ext>
            </a:extLst>
          </p:cNvPr>
          <p:cNvSpPr>
            <a:spLocks noGrp="1"/>
          </p:cNvSpPr>
          <p:nvPr>
            <p:ph type="body" sz="quarter" idx="13" hasCustomPrompt="1"/>
          </p:nvPr>
        </p:nvSpPr>
        <p:spPr>
          <a:xfrm>
            <a:off x="2061497" y="8244667"/>
            <a:ext cx="11928823" cy="4083991"/>
          </a:xfrm>
          <a:prstGeom prst="rect">
            <a:avLst/>
          </a:prstGeom>
        </p:spPr>
        <p:txBody>
          <a:bodyPr anchor="t"/>
          <a:lstStyle>
            <a:lvl1pPr marL="0" indent="0">
              <a:lnSpc>
                <a:spcPts val="3200"/>
              </a:lnSpc>
              <a:buNone/>
              <a:defRPr sz="26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consectet uer erat adipo iscing, sed diam nonummy erat quis nibh euismod enim tincidunt ut laoreet dolore magna ut simus aliquam erat volutpat. Utwisi enim admi veniam, quis nostrud exerci tation ullamcorper lorem ausit fsum dolor sit amet, consectetuer.</a:t>
            </a:r>
          </a:p>
        </p:txBody>
      </p:sp>
      <p:sp>
        <p:nvSpPr>
          <p:cNvPr id="18" name="Text Placeholder 15">
            <a:extLst>
              <a:ext uri="{FF2B5EF4-FFF2-40B4-BE49-F238E27FC236}">
                <a16:creationId xmlns:a16="http://schemas.microsoft.com/office/drawing/2014/main" id="{596CCDF3-3A0A-734F-9C5B-D150B10DD14F}"/>
              </a:ext>
            </a:extLst>
          </p:cNvPr>
          <p:cNvSpPr>
            <a:spLocks noGrp="1"/>
          </p:cNvSpPr>
          <p:nvPr>
            <p:ph type="body" sz="quarter" idx="14" hasCustomPrompt="1"/>
          </p:nvPr>
        </p:nvSpPr>
        <p:spPr>
          <a:xfrm>
            <a:off x="15634797" y="2359806"/>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19" name="Text Placeholder 15">
            <a:extLst>
              <a:ext uri="{FF2B5EF4-FFF2-40B4-BE49-F238E27FC236}">
                <a16:creationId xmlns:a16="http://schemas.microsoft.com/office/drawing/2014/main" id="{A8F4B4D0-54C2-DB41-A5D6-7F348D88CDFE}"/>
              </a:ext>
            </a:extLst>
          </p:cNvPr>
          <p:cNvSpPr>
            <a:spLocks noGrp="1"/>
          </p:cNvSpPr>
          <p:nvPr>
            <p:ph type="body" sz="quarter" idx="19" hasCustomPrompt="1"/>
          </p:nvPr>
        </p:nvSpPr>
        <p:spPr>
          <a:xfrm>
            <a:off x="15634797" y="3159253"/>
            <a:ext cx="7580534"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tincidunt ut laoreet dolore magna ut simus ut laoreet dolore magna.</a:t>
            </a:r>
          </a:p>
        </p:txBody>
      </p:sp>
      <p:sp>
        <p:nvSpPr>
          <p:cNvPr id="20" name="Text Placeholder 15">
            <a:extLst>
              <a:ext uri="{FF2B5EF4-FFF2-40B4-BE49-F238E27FC236}">
                <a16:creationId xmlns:a16="http://schemas.microsoft.com/office/drawing/2014/main" id="{5073D80B-0688-224A-98B0-7DAD8FBE21A6}"/>
              </a:ext>
            </a:extLst>
          </p:cNvPr>
          <p:cNvSpPr>
            <a:spLocks noGrp="1"/>
          </p:cNvSpPr>
          <p:nvPr>
            <p:ph type="body" sz="quarter" idx="20" hasCustomPrompt="1"/>
          </p:nvPr>
        </p:nvSpPr>
        <p:spPr>
          <a:xfrm>
            <a:off x="15634797" y="5857386"/>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21" name="Text Placeholder 15">
            <a:extLst>
              <a:ext uri="{FF2B5EF4-FFF2-40B4-BE49-F238E27FC236}">
                <a16:creationId xmlns:a16="http://schemas.microsoft.com/office/drawing/2014/main" id="{6A0CF38E-8FAF-0444-9273-B5CE510C401D}"/>
              </a:ext>
            </a:extLst>
          </p:cNvPr>
          <p:cNvSpPr>
            <a:spLocks noGrp="1"/>
          </p:cNvSpPr>
          <p:nvPr>
            <p:ph type="body" sz="quarter" idx="21" hasCustomPrompt="1"/>
          </p:nvPr>
        </p:nvSpPr>
        <p:spPr>
          <a:xfrm>
            <a:off x="15634797" y="9377826"/>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22" name="Text Placeholder 15">
            <a:extLst>
              <a:ext uri="{FF2B5EF4-FFF2-40B4-BE49-F238E27FC236}">
                <a16:creationId xmlns:a16="http://schemas.microsoft.com/office/drawing/2014/main" id="{1B42BF4B-707F-9344-AA9D-5911A7A20DD7}"/>
              </a:ext>
            </a:extLst>
          </p:cNvPr>
          <p:cNvSpPr>
            <a:spLocks noGrp="1"/>
          </p:cNvSpPr>
          <p:nvPr>
            <p:ph type="body" sz="quarter" idx="22" hasCustomPrompt="1"/>
          </p:nvPr>
        </p:nvSpPr>
        <p:spPr>
          <a:xfrm>
            <a:off x="15634797" y="6656833"/>
            <a:ext cx="7580534"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tincidunt ut laoreet dolore magna ut simus aliquam erat volutpat.</a:t>
            </a:r>
          </a:p>
        </p:txBody>
      </p:sp>
      <p:sp>
        <p:nvSpPr>
          <p:cNvPr id="23" name="Text Placeholder 15">
            <a:extLst>
              <a:ext uri="{FF2B5EF4-FFF2-40B4-BE49-F238E27FC236}">
                <a16:creationId xmlns:a16="http://schemas.microsoft.com/office/drawing/2014/main" id="{538F21D4-11B9-7643-8C39-F9309A47423C}"/>
              </a:ext>
            </a:extLst>
          </p:cNvPr>
          <p:cNvSpPr>
            <a:spLocks noGrp="1"/>
          </p:cNvSpPr>
          <p:nvPr>
            <p:ph type="body" sz="quarter" idx="23" hasCustomPrompt="1"/>
          </p:nvPr>
        </p:nvSpPr>
        <p:spPr>
          <a:xfrm>
            <a:off x="15634797" y="10177273"/>
            <a:ext cx="7580534"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 nectet uer adipo iscing, sed diam nonummy erat quis nibh euismod enim tincidunt.</a:t>
            </a:r>
          </a:p>
        </p:txBody>
      </p:sp>
      <p:pic>
        <p:nvPicPr>
          <p:cNvPr id="15" name="Graphic 14">
            <a:extLst>
              <a:ext uri="{FF2B5EF4-FFF2-40B4-BE49-F238E27FC236}">
                <a16:creationId xmlns:a16="http://schemas.microsoft.com/office/drawing/2014/main" id="{D8DA7FA5-8812-1C42-8C26-09BAC6FD76F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354256249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údo_Linha Tópicos">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sp>
        <p:nvSpPr>
          <p:cNvPr id="18" name="Text Placeholder 15">
            <a:extLst>
              <a:ext uri="{FF2B5EF4-FFF2-40B4-BE49-F238E27FC236}">
                <a16:creationId xmlns:a16="http://schemas.microsoft.com/office/drawing/2014/main" id="{596CCDF3-3A0A-734F-9C5B-D150B10DD14F}"/>
              </a:ext>
            </a:extLst>
          </p:cNvPr>
          <p:cNvSpPr>
            <a:spLocks noGrp="1"/>
          </p:cNvSpPr>
          <p:nvPr>
            <p:ph type="body" sz="quarter" idx="14" hasCustomPrompt="1"/>
          </p:nvPr>
        </p:nvSpPr>
        <p:spPr>
          <a:xfrm>
            <a:off x="1644698" y="5450422"/>
            <a:ext cx="3294284" cy="620485"/>
          </a:xfrm>
          <a:prstGeom prst="rect">
            <a:avLst/>
          </a:prstGeom>
        </p:spPr>
        <p:txBody>
          <a:bodyPr anchor="t"/>
          <a:lstStyle>
            <a:lvl1pPr marL="0" indent="0" algn="l">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19" name="Text Placeholder 15">
            <a:extLst>
              <a:ext uri="{FF2B5EF4-FFF2-40B4-BE49-F238E27FC236}">
                <a16:creationId xmlns:a16="http://schemas.microsoft.com/office/drawing/2014/main" id="{A8F4B4D0-54C2-DB41-A5D6-7F348D88CDFE}"/>
              </a:ext>
            </a:extLst>
          </p:cNvPr>
          <p:cNvSpPr>
            <a:spLocks noGrp="1"/>
          </p:cNvSpPr>
          <p:nvPr>
            <p:ph type="body" sz="quarter" idx="19" hasCustomPrompt="1"/>
          </p:nvPr>
        </p:nvSpPr>
        <p:spPr>
          <a:xfrm>
            <a:off x="2095119" y="6522667"/>
            <a:ext cx="4419981" cy="4850178"/>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consectetuer adipo iscing, sed diam nonummy nibh euismod tincidunt ut laoreet dolore magna aliquam erat volutpat twisi enim admi veniam, quis nostrud exerci tation ullamcorper. Lorem ipsum dolor sit amet, consectetuer adipiscing, sed diam nonummy.</a:t>
            </a:r>
          </a:p>
        </p:txBody>
      </p:sp>
      <p:sp>
        <p:nvSpPr>
          <p:cNvPr id="15" name="Text Placeholder 15">
            <a:extLst>
              <a:ext uri="{FF2B5EF4-FFF2-40B4-BE49-F238E27FC236}">
                <a16:creationId xmlns:a16="http://schemas.microsoft.com/office/drawing/2014/main" id="{57F84F95-6867-7943-946E-E6E4706FF7F0}"/>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34" name="Text Placeholder 15">
            <a:extLst>
              <a:ext uri="{FF2B5EF4-FFF2-40B4-BE49-F238E27FC236}">
                <a16:creationId xmlns:a16="http://schemas.microsoft.com/office/drawing/2014/main" id="{9F651C4A-6F64-5442-A86C-1B4B97B3EB50}"/>
              </a:ext>
            </a:extLst>
          </p:cNvPr>
          <p:cNvSpPr>
            <a:spLocks noGrp="1"/>
          </p:cNvSpPr>
          <p:nvPr>
            <p:ph type="body" sz="quarter" idx="23" hasCustomPrompt="1"/>
          </p:nvPr>
        </p:nvSpPr>
        <p:spPr>
          <a:xfrm>
            <a:off x="7131098" y="5450422"/>
            <a:ext cx="3294284" cy="620485"/>
          </a:xfrm>
          <a:prstGeom prst="rect">
            <a:avLst/>
          </a:prstGeom>
        </p:spPr>
        <p:txBody>
          <a:bodyPr anchor="t"/>
          <a:lstStyle>
            <a:lvl1pPr marL="0" indent="0" algn="l">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35" name="Text Placeholder 15">
            <a:extLst>
              <a:ext uri="{FF2B5EF4-FFF2-40B4-BE49-F238E27FC236}">
                <a16:creationId xmlns:a16="http://schemas.microsoft.com/office/drawing/2014/main" id="{F1825D5C-2301-9043-B19B-988DAFF3BDA4}"/>
              </a:ext>
            </a:extLst>
          </p:cNvPr>
          <p:cNvSpPr>
            <a:spLocks noGrp="1"/>
          </p:cNvSpPr>
          <p:nvPr>
            <p:ph type="body" sz="quarter" idx="24" hasCustomPrompt="1"/>
          </p:nvPr>
        </p:nvSpPr>
        <p:spPr>
          <a:xfrm>
            <a:off x="7581519" y="6522667"/>
            <a:ext cx="4419981" cy="4850182"/>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consectetuer adipo iscing, sed diam nonummy nibh euismod tincidunt ut laoreet dolore magna aliquam erat volutpat twisi enim admi veniam, quis nostrud exerci tation ullamcorper.</a:t>
            </a:r>
          </a:p>
        </p:txBody>
      </p:sp>
      <p:sp>
        <p:nvSpPr>
          <p:cNvPr id="36" name="Text Placeholder 15">
            <a:extLst>
              <a:ext uri="{FF2B5EF4-FFF2-40B4-BE49-F238E27FC236}">
                <a16:creationId xmlns:a16="http://schemas.microsoft.com/office/drawing/2014/main" id="{266C8DA5-59BE-1E45-9B40-A819CEAA26F7}"/>
              </a:ext>
            </a:extLst>
          </p:cNvPr>
          <p:cNvSpPr>
            <a:spLocks noGrp="1"/>
          </p:cNvSpPr>
          <p:nvPr>
            <p:ph type="body" sz="quarter" idx="25" hasCustomPrompt="1"/>
          </p:nvPr>
        </p:nvSpPr>
        <p:spPr>
          <a:xfrm>
            <a:off x="12617498" y="5450422"/>
            <a:ext cx="3294284" cy="620485"/>
          </a:xfrm>
          <a:prstGeom prst="rect">
            <a:avLst/>
          </a:prstGeom>
        </p:spPr>
        <p:txBody>
          <a:bodyPr anchor="t"/>
          <a:lstStyle>
            <a:lvl1pPr marL="0" indent="0" algn="l">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37" name="Text Placeholder 15">
            <a:extLst>
              <a:ext uri="{FF2B5EF4-FFF2-40B4-BE49-F238E27FC236}">
                <a16:creationId xmlns:a16="http://schemas.microsoft.com/office/drawing/2014/main" id="{8419535D-EDC4-0D4C-9080-2EC5DBBEF07F}"/>
              </a:ext>
            </a:extLst>
          </p:cNvPr>
          <p:cNvSpPr>
            <a:spLocks noGrp="1"/>
          </p:cNvSpPr>
          <p:nvPr>
            <p:ph type="body" sz="quarter" idx="26" hasCustomPrompt="1"/>
          </p:nvPr>
        </p:nvSpPr>
        <p:spPr>
          <a:xfrm>
            <a:off x="13067919" y="6522667"/>
            <a:ext cx="4419981" cy="4850170"/>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consectetuer adipo iscing, sed diam nonummy nibh euismod tincidunt ut laoreet dolore magna aliquam erat volutpat twisi enim admi veniam, quis nostrud exerci tation ullamcorper. Lorem ipsum dolor sit amet, consectetuer adipiscing, sed diam nonummy euismod tincidunt ut laoreet dolore magna aliquam erat volutpat.</a:t>
            </a:r>
          </a:p>
        </p:txBody>
      </p:sp>
      <p:sp>
        <p:nvSpPr>
          <p:cNvPr id="38" name="Text Placeholder 15">
            <a:extLst>
              <a:ext uri="{FF2B5EF4-FFF2-40B4-BE49-F238E27FC236}">
                <a16:creationId xmlns:a16="http://schemas.microsoft.com/office/drawing/2014/main" id="{484A6058-E014-D741-A5BA-5CF5DB592119}"/>
              </a:ext>
            </a:extLst>
          </p:cNvPr>
          <p:cNvSpPr>
            <a:spLocks noGrp="1"/>
          </p:cNvSpPr>
          <p:nvPr>
            <p:ph type="body" sz="quarter" idx="27" hasCustomPrompt="1"/>
          </p:nvPr>
        </p:nvSpPr>
        <p:spPr>
          <a:xfrm>
            <a:off x="18103898" y="5450422"/>
            <a:ext cx="3294284" cy="620485"/>
          </a:xfrm>
          <a:prstGeom prst="rect">
            <a:avLst/>
          </a:prstGeom>
        </p:spPr>
        <p:txBody>
          <a:bodyPr anchor="t"/>
          <a:lstStyle>
            <a:lvl1pPr marL="0" indent="0" algn="l">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39" name="Text Placeholder 15">
            <a:extLst>
              <a:ext uri="{FF2B5EF4-FFF2-40B4-BE49-F238E27FC236}">
                <a16:creationId xmlns:a16="http://schemas.microsoft.com/office/drawing/2014/main" id="{D91E5C41-0047-8B46-B2E1-8201E97E1710}"/>
              </a:ext>
            </a:extLst>
          </p:cNvPr>
          <p:cNvSpPr>
            <a:spLocks noGrp="1"/>
          </p:cNvSpPr>
          <p:nvPr>
            <p:ph type="body" sz="quarter" idx="28" hasCustomPrompt="1"/>
          </p:nvPr>
        </p:nvSpPr>
        <p:spPr>
          <a:xfrm>
            <a:off x="18554319" y="6522667"/>
            <a:ext cx="4419981" cy="4850165"/>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consectetuer adipo iscing, sed diam nonummy nibh euismod tincidunt ut laoreet dolore magna aliquam erat volutpat twisi enim admi veniam, quis nostrud exerci tation ullamcorper.</a:t>
            </a:r>
          </a:p>
        </p:txBody>
      </p:sp>
      <p:pic>
        <p:nvPicPr>
          <p:cNvPr id="20" name="Graphic 19">
            <a:extLst>
              <a:ext uri="{FF2B5EF4-FFF2-40B4-BE49-F238E27FC236}">
                <a16:creationId xmlns:a16="http://schemas.microsoft.com/office/drawing/2014/main" id="{1605A12E-D806-2948-BBF8-C2F865BFA4B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1750830457"/>
      </p:ext>
    </p:extLst>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údo_Texto Destaque">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E86129B7-59F4-E04F-81E5-2ECF3EDF1AB7}"/>
              </a:ext>
            </a:extLst>
          </p:cNvPr>
          <p:cNvSpPr/>
          <p:nvPr userDrawn="1"/>
        </p:nvSpPr>
        <p:spPr>
          <a:xfrm rot="16200000">
            <a:off x="12207443" y="1536266"/>
            <a:ext cx="13716000" cy="10643466"/>
          </a:xfrm>
          <a:prstGeom prst="round2SameRect">
            <a:avLst>
              <a:gd name="adj1" fmla="val 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tx1"/>
                </a:solidFill>
              </a:defRPr>
            </a:lvl1pPr>
          </a:lstStyle>
          <a:p>
            <a:fld id="{A325F139-6C12-C241-B593-B371F006EAF6}" type="slidenum">
              <a:rPr lang="pt-BR"/>
              <a:pPr/>
              <a:t>‹#›</a:t>
            </a:fld>
            <a:endParaRPr lang="pt-BR"/>
          </a:p>
        </p:txBody>
      </p:sp>
      <p:sp>
        <p:nvSpPr>
          <p:cNvPr id="20" name="Text Placeholder 15">
            <a:extLst>
              <a:ext uri="{FF2B5EF4-FFF2-40B4-BE49-F238E27FC236}">
                <a16:creationId xmlns:a16="http://schemas.microsoft.com/office/drawing/2014/main" id="{60E083D2-84F8-3845-83BA-58A1E0F4D923}"/>
              </a:ext>
            </a:extLst>
          </p:cNvPr>
          <p:cNvSpPr>
            <a:spLocks noGrp="1"/>
          </p:cNvSpPr>
          <p:nvPr>
            <p:ph type="body" sz="quarter" idx="10" hasCustomPrompt="1"/>
          </p:nvPr>
        </p:nvSpPr>
        <p:spPr>
          <a:xfrm>
            <a:off x="2061498" y="2277619"/>
            <a:ext cx="9022138" cy="4083991"/>
          </a:xfrm>
          <a:prstGeom prst="rect">
            <a:avLst/>
          </a:prstGeom>
        </p:spPr>
        <p:txBody>
          <a:bodyPr anchor="t"/>
          <a:lstStyle>
            <a:lvl1pPr marL="0" indent="0">
              <a:lnSpc>
                <a:spcPts val="10000"/>
              </a:lnSpc>
              <a:buNone/>
              <a:defRPr sz="9000" b="1" spc="2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AQUI COM DUAS OU TRÊS LINHAS</a:t>
            </a:r>
          </a:p>
        </p:txBody>
      </p:sp>
      <p:sp>
        <p:nvSpPr>
          <p:cNvPr id="21" name="Text Placeholder 15">
            <a:extLst>
              <a:ext uri="{FF2B5EF4-FFF2-40B4-BE49-F238E27FC236}">
                <a16:creationId xmlns:a16="http://schemas.microsoft.com/office/drawing/2014/main" id="{7875C6F0-4A17-0F48-8064-F078C12075F4}"/>
              </a:ext>
            </a:extLst>
          </p:cNvPr>
          <p:cNvSpPr>
            <a:spLocks noGrp="1"/>
          </p:cNvSpPr>
          <p:nvPr>
            <p:ph type="body" sz="quarter" idx="12" hasCustomPrompt="1"/>
          </p:nvPr>
        </p:nvSpPr>
        <p:spPr>
          <a:xfrm>
            <a:off x="2061497" y="6658207"/>
            <a:ext cx="9022139" cy="5810883"/>
          </a:xfrm>
          <a:prstGeom prst="rect">
            <a:avLst/>
          </a:prstGeom>
        </p:spPr>
        <p:txBody>
          <a:bodyPr anchor="t"/>
          <a:lstStyle>
            <a:lvl1pPr marL="0" indent="0">
              <a:lnSpc>
                <a:spcPts val="4100"/>
              </a:lnSpc>
              <a:buNone/>
              <a:defRPr sz="3500" b="1" spc="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contet ueret adipo iscing, sed diam nonet ummy erat it quis nibh euis mod enim sit tincidunt ut laoreet dolore magna ut simus alit am eratvu ipsum.</a:t>
            </a:r>
          </a:p>
        </p:txBody>
      </p:sp>
      <p:sp>
        <p:nvSpPr>
          <p:cNvPr id="26" name="Picture Placeholder 9">
            <a:extLst>
              <a:ext uri="{FF2B5EF4-FFF2-40B4-BE49-F238E27FC236}">
                <a16:creationId xmlns:a16="http://schemas.microsoft.com/office/drawing/2014/main" id="{BB8829B6-18DA-9A4B-9CD1-D4DADBFD6E76}"/>
              </a:ext>
            </a:extLst>
          </p:cNvPr>
          <p:cNvSpPr>
            <a:spLocks noGrp="1" noChangeAspect="1"/>
          </p:cNvSpPr>
          <p:nvPr>
            <p:ph type="pic" sz="quarter" idx="13" hasCustomPrompt="1"/>
          </p:nvPr>
        </p:nvSpPr>
        <p:spPr>
          <a:xfrm>
            <a:off x="14793883" y="3377505"/>
            <a:ext cx="2468880" cy="2468880"/>
          </a:xfrm>
          <a:prstGeom prst="ellipse">
            <a:avLst/>
          </a:prstGeom>
          <a:solidFill>
            <a:schemeClr val="accent3"/>
          </a:solidFill>
          <a:ln w="25400">
            <a:solidFill>
              <a:schemeClr val="accent3"/>
            </a:solidFill>
          </a:ln>
        </p:spPr>
        <p:txBody>
          <a:bodyPr anchor="ctr"/>
          <a:lstStyle>
            <a:lvl1pPr marL="0" indent="0" algn="ctr">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
        <p:nvSpPr>
          <p:cNvPr id="27" name="Text Placeholder 15">
            <a:extLst>
              <a:ext uri="{FF2B5EF4-FFF2-40B4-BE49-F238E27FC236}">
                <a16:creationId xmlns:a16="http://schemas.microsoft.com/office/drawing/2014/main" id="{46CE538E-B132-CC40-B222-4EA881283F20}"/>
              </a:ext>
            </a:extLst>
          </p:cNvPr>
          <p:cNvSpPr>
            <a:spLocks noGrp="1"/>
          </p:cNvSpPr>
          <p:nvPr>
            <p:ph type="body" sz="quarter" idx="14" hasCustomPrompt="1"/>
          </p:nvPr>
        </p:nvSpPr>
        <p:spPr>
          <a:xfrm>
            <a:off x="14683047" y="6685916"/>
            <a:ext cx="8287789" cy="4708964"/>
          </a:xfrm>
          <a:prstGeom prst="rect">
            <a:avLst/>
          </a:prstGeom>
        </p:spPr>
        <p:txBody>
          <a:bodyPr anchor="t"/>
          <a:lstStyle>
            <a:lvl1pPr marL="0" indent="0">
              <a:lnSpc>
                <a:spcPts val="5100"/>
              </a:lnSpc>
              <a:buNone/>
              <a:defRPr sz="4500" b="1"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am dolor sit amet ero, consectetuer ate adipiscing elit, sed diam non ummy magna aliquam erat volutpat dus.</a:t>
            </a:r>
          </a:p>
        </p:txBody>
      </p:sp>
      <p:pic>
        <p:nvPicPr>
          <p:cNvPr id="29" name="Graphic 28">
            <a:extLst>
              <a:ext uri="{FF2B5EF4-FFF2-40B4-BE49-F238E27FC236}">
                <a16:creationId xmlns:a16="http://schemas.microsoft.com/office/drawing/2014/main" id="{7A4396BD-16A7-444A-889A-22547C581F6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3345040" y="542169"/>
            <a:ext cx="550031" cy="550031"/>
          </a:xfrm>
          <a:prstGeom prst="rect">
            <a:avLst/>
          </a:prstGeom>
        </p:spPr>
      </p:pic>
      <p:pic>
        <p:nvPicPr>
          <p:cNvPr id="10" name="Graphic 9">
            <a:extLst>
              <a:ext uri="{FF2B5EF4-FFF2-40B4-BE49-F238E27FC236}">
                <a16:creationId xmlns:a16="http://schemas.microsoft.com/office/drawing/2014/main" id="{A9A0B088-7379-884E-93D3-EAE2BA45EAA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36147861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údo_Texto e Imagem 1">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bg2"/>
                </a:solidFill>
              </a:defRPr>
            </a:lvl1pPr>
          </a:lstStyle>
          <a:p>
            <a:fld id="{A325F139-6C12-C241-B593-B371F006EAF6}" type="slidenum">
              <a:rPr lang="pt-BR"/>
              <a:pPr/>
              <a:t>‹#›</a:t>
            </a:fld>
            <a:endParaRPr lang="pt-BR"/>
          </a:p>
        </p:txBody>
      </p:sp>
      <p:sp>
        <p:nvSpPr>
          <p:cNvPr id="20" name="Text Placeholder 15">
            <a:extLst>
              <a:ext uri="{FF2B5EF4-FFF2-40B4-BE49-F238E27FC236}">
                <a16:creationId xmlns:a16="http://schemas.microsoft.com/office/drawing/2014/main" id="{60E083D2-84F8-3845-83BA-58A1E0F4D923}"/>
              </a:ext>
            </a:extLst>
          </p:cNvPr>
          <p:cNvSpPr>
            <a:spLocks noGrp="1"/>
          </p:cNvSpPr>
          <p:nvPr>
            <p:ph type="body" sz="quarter" idx="10" hasCustomPrompt="1"/>
          </p:nvPr>
        </p:nvSpPr>
        <p:spPr>
          <a:xfrm>
            <a:off x="2061498" y="2277619"/>
            <a:ext cx="9022138" cy="4083991"/>
          </a:xfrm>
          <a:prstGeom prst="rect">
            <a:avLst/>
          </a:prstGeom>
        </p:spPr>
        <p:txBody>
          <a:bodyPr anchor="t"/>
          <a:lstStyle>
            <a:lvl1pPr marL="0" indent="0">
              <a:lnSpc>
                <a:spcPts val="10000"/>
              </a:lnSpc>
              <a:buNone/>
              <a:defRPr sz="9000" b="1" spc="2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AQUI COM DUAS OU TRÊS LINHAS</a:t>
            </a:r>
          </a:p>
        </p:txBody>
      </p:sp>
      <p:sp>
        <p:nvSpPr>
          <p:cNvPr id="21" name="Text Placeholder 15">
            <a:extLst>
              <a:ext uri="{FF2B5EF4-FFF2-40B4-BE49-F238E27FC236}">
                <a16:creationId xmlns:a16="http://schemas.microsoft.com/office/drawing/2014/main" id="{7875C6F0-4A17-0F48-8064-F078C12075F4}"/>
              </a:ext>
            </a:extLst>
          </p:cNvPr>
          <p:cNvSpPr>
            <a:spLocks noGrp="1"/>
          </p:cNvSpPr>
          <p:nvPr>
            <p:ph type="body" sz="quarter" idx="12" hasCustomPrompt="1"/>
          </p:nvPr>
        </p:nvSpPr>
        <p:spPr>
          <a:xfrm>
            <a:off x="2061497" y="6658207"/>
            <a:ext cx="9022139" cy="5810883"/>
          </a:xfrm>
          <a:prstGeom prst="rect">
            <a:avLst/>
          </a:prstGeom>
        </p:spPr>
        <p:txBody>
          <a:bodyPr anchor="t"/>
          <a:lstStyle>
            <a:lvl1pPr marL="0" indent="0">
              <a:lnSpc>
                <a:spcPts val="4100"/>
              </a:lnSpc>
              <a:buNone/>
              <a:defRPr sz="3500" b="1" spc="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contet ueret adipo iscing, sed diam nonet ummy erat it quis nibh euis mod enim sit tincidunt ut laoreet dolore magna ut simus alit am eratvu ipsum.</a:t>
            </a:r>
          </a:p>
        </p:txBody>
      </p:sp>
      <p:sp>
        <p:nvSpPr>
          <p:cNvPr id="7" name="Picture Placeholder 6">
            <a:extLst>
              <a:ext uri="{FF2B5EF4-FFF2-40B4-BE49-F238E27FC236}">
                <a16:creationId xmlns:a16="http://schemas.microsoft.com/office/drawing/2014/main" id="{83ED9C0E-8776-4845-B1DA-AF65F4062F88}"/>
              </a:ext>
            </a:extLst>
          </p:cNvPr>
          <p:cNvSpPr>
            <a:spLocks noGrp="1"/>
          </p:cNvSpPr>
          <p:nvPr>
            <p:ph type="pic" sz="quarter" idx="13" hasCustomPrompt="1"/>
          </p:nvPr>
        </p:nvSpPr>
        <p:spPr>
          <a:xfrm>
            <a:off x="12188536" y="2798618"/>
            <a:ext cx="11082915" cy="9531928"/>
          </a:xfrm>
          <a:prstGeom prst="rect">
            <a:avLst/>
          </a:prstGeom>
        </p:spPr>
        <p:txBody>
          <a:bodyPr anchor="ctr"/>
          <a:lstStyle>
            <a:lvl1pPr marL="0" indent="0" algn="ctr">
              <a:buNone/>
              <a:defRPr sz="18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pic>
        <p:nvPicPr>
          <p:cNvPr id="8" name="Graphic 7">
            <a:extLst>
              <a:ext uri="{FF2B5EF4-FFF2-40B4-BE49-F238E27FC236}">
                <a16:creationId xmlns:a16="http://schemas.microsoft.com/office/drawing/2014/main" id="{8DE415B4-9341-1249-B861-11B08E97407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36598325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údo_Texto e Imagem 2">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bg2"/>
                </a:solidFill>
              </a:defRPr>
            </a:lvl1pPr>
          </a:lstStyle>
          <a:p>
            <a:fld id="{A325F139-6C12-C241-B593-B371F006EAF6}" type="slidenum">
              <a:rPr lang="pt-BR"/>
              <a:pPr/>
              <a:t>‹#›</a:t>
            </a:fld>
            <a:endParaRPr lang="pt-BR"/>
          </a:p>
        </p:txBody>
      </p:sp>
      <p:sp>
        <p:nvSpPr>
          <p:cNvPr id="21" name="Text Placeholder 15">
            <a:extLst>
              <a:ext uri="{FF2B5EF4-FFF2-40B4-BE49-F238E27FC236}">
                <a16:creationId xmlns:a16="http://schemas.microsoft.com/office/drawing/2014/main" id="{7875C6F0-4A17-0F48-8064-F078C12075F4}"/>
              </a:ext>
            </a:extLst>
          </p:cNvPr>
          <p:cNvSpPr>
            <a:spLocks noGrp="1"/>
          </p:cNvSpPr>
          <p:nvPr>
            <p:ph type="body" sz="quarter" idx="12" hasCustomPrompt="1"/>
          </p:nvPr>
        </p:nvSpPr>
        <p:spPr>
          <a:xfrm>
            <a:off x="14688993" y="8002097"/>
            <a:ext cx="9057698" cy="3469467"/>
          </a:xfrm>
          <a:prstGeom prst="rect">
            <a:avLst/>
          </a:prstGeom>
        </p:spPr>
        <p:txBody>
          <a:bodyPr anchor="t"/>
          <a:lstStyle>
            <a:lvl1pPr marL="0" indent="0">
              <a:lnSpc>
                <a:spcPts val="4100"/>
              </a:lnSpc>
              <a:buNone/>
              <a:defRPr sz="3500" b="1" spc="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contet ueret adipo iscing, sed diam nonet ummy erat it quis nibh euis mod enim sit tincidunt ut laoreet dolore magna ut simus alit am eratvu ipsum.</a:t>
            </a:r>
          </a:p>
        </p:txBody>
      </p:sp>
      <p:sp>
        <p:nvSpPr>
          <p:cNvPr id="7" name="Picture Placeholder 6">
            <a:extLst>
              <a:ext uri="{FF2B5EF4-FFF2-40B4-BE49-F238E27FC236}">
                <a16:creationId xmlns:a16="http://schemas.microsoft.com/office/drawing/2014/main" id="{83ED9C0E-8776-4845-B1DA-AF65F4062F88}"/>
              </a:ext>
            </a:extLst>
          </p:cNvPr>
          <p:cNvSpPr>
            <a:spLocks noGrp="1"/>
          </p:cNvSpPr>
          <p:nvPr>
            <p:ph type="pic" sz="quarter" idx="13" hasCustomPrompt="1"/>
          </p:nvPr>
        </p:nvSpPr>
        <p:spPr>
          <a:xfrm>
            <a:off x="0" y="-1"/>
            <a:ext cx="13743709" cy="13715999"/>
          </a:xfrm>
          <a:prstGeom prst="rect">
            <a:avLst/>
          </a:prstGeom>
          <a:solidFill>
            <a:schemeClr val="bg2"/>
          </a:solidFill>
        </p:spPr>
        <p:txBody>
          <a:bodyPr anchor="ctr"/>
          <a:lstStyle>
            <a:lvl1pPr marL="0" indent="0" algn="ctr">
              <a:buNone/>
              <a:defRPr sz="18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
        <p:nvSpPr>
          <p:cNvPr id="20" name="Text Placeholder 15">
            <a:extLst>
              <a:ext uri="{FF2B5EF4-FFF2-40B4-BE49-F238E27FC236}">
                <a16:creationId xmlns:a16="http://schemas.microsoft.com/office/drawing/2014/main" id="{60E083D2-84F8-3845-83BA-58A1E0F4D923}"/>
              </a:ext>
            </a:extLst>
          </p:cNvPr>
          <p:cNvSpPr>
            <a:spLocks noGrp="1"/>
          </p:cNvSpPr>
          <p:nvPr>
            <p:ph type="body" sz="quarter" idx="10" hasCustomPrompt="1"/>
          </p:nvPr>
        </p:nvSpPr>
        <p:spPr>
          <a:xfrm>
            <a:off x="11858626" y="2504091"/>
            <a:ext cx="11888066" cy="4298491"/>
          </a:xfrm>
          <a:prstGeom prst="roundRect">
            <a:avLst>
              <a:gd name="adj" fmla="val 8287"/>
            </a:avLst>
          </a:prstGeom>
          <a:solidFill>
            <a:schemeClr val="bg1"/>
          </a:solidFill>
        </p:spPr>
        <p:txBody>
          <a:bodyPr lIns="640080" tIns="365760" rIns="91440" bIns="365760" anchor="ctr"/>
          <a:lstStyle>
            <a:lvl1pPr marL="0" indent="0">
              <a:lnSpc>
                <a:spcPts val="8600"/>
              </a:lnSpc>
              <a:buNone/>
              <a:defRPr sz="8000" b="1" spc="20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DO SLIDE SOBREPOSTO A IMAGEM DE FUNDO</a:t>
            </a:r>
          </a:p>
        </p:txBody>
      </p:sp>
      <p:pic>
        <p:nvPicPr>
          <p:cNvPr id="9" name="Graphic 8">
            <a:extLst>
              <a:ext uri="{FF2B5EF4-FFF2-40B4-BE49-F238E27FC236}">
                <a16:creationId xmlns:a16="http://schemas.microsoft.com/office/drawing/2014/main" id="{1F6341DF-2E67-D946-91A6-7B52272C5E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38391157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údo_Texto, Imagem e Tópic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tx1"/>
                </a:solidFill>
              </a:defRPr>
            </a:lvl1pPr>
          </a:lstStyle>
          <a:p>
            <a:fld id="{A325F139-6C12-C241-B593-B371F006EAF6}" type="slidenum">
              <a:rPr lang="pt-BR"/>
              <a:pPr/>
              <a:t>‹#›</a:t>
            </a:fld>
            <a:endParaRPr lang="pt-BR"/>
          </a:p>
        </p:txBody>
      </p:sp>
      <p:sp>
        <p:nvSpPr>
          <p:cNvPr id="11" name="Text Placeholder 15">
            <a:extLst>
              <a:ext uri="{FF2B5EF4-FFF2-40B4-BE49-F238E27FC236}">
                <a16:creationId xmlns:a16="http://schemas.microsoft.com/office/drawing/2014/main" id="{CAA1319A-11C8-EF49-9194-AB9F3815D983}"/>
              </a:ext>
            </a:extLst>
          </p:cNvPr>
          <p:cNvSpPr>
            <a:spLocks noGrp="1"/>
          </p:cNvSpPr>
          <p:nvPr>
            <p:ph type="body" sz="quarter" idx="10" hasCustomPrompt="1"/>
          </p:nvPr>
        </p:nvSpPr>
        <p:spPr>
          <a:xfrm>
            <a:off x="0" y="3035987"/>
            <a:ext cx="24384000" cy="2062486"/>
          </a:xfrm>
          <a:prstGeom prst="rect">
            <a:avLst/>
          </a:prstGeom>
        </p:spPr>
        <p:txBody>
          <a:bodyPr anchor="t"/>
          <a:lstStyle>
            <a:lvl1pPr marL="0" indent="0" algn="ctr">
              <a:lnSpc>
                <a:spcPts val="7500"/>
              </a:lnSpc>
              <a:buNone/>
              <a:defRPr sz="6500" b="1"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DO SLIDE CENTRALIZADO</a:t>
            </a:r>
            <a:br>
              <a:rPr lang="en-US"/>
            </a:br>
            <a:r>
              <a:rPr lang="en-US"/>
              <a:t>EM ATÉ 2 LINHAS</a:t>
            </a:r>
          </a:p>
        </p:txBody>
      </p:sp>
      <p:sp>
        <p:nvSpPr>
          <p:cNvPr id="5" name="Round Same Side Corner Rectangle 4">
            <a:extLst>
              <a:ext uri="{FF2B5EF4-FFF2-40B4-BE49-F238E27FC236}">
                <a16:creationId xmlns:a16="http://schemas.microsoft.com/office/drawing/2014/main" id="{E3962341-0D9A-BE41-AEF4-9B7F88FAE499}"/>
              </a:ext>
            </a:extLst>
          </p:cNvPr>
          <p:cNvSpPr/>
          <p:nvPr userDrawn="1"/>
        </p:nvSpPr>
        <p:spPr>
          <a:xfrm>
            <a:off x="0" y="7398327"/>
            <a:ext cx="24384000" cy="6317673"/>
          </a:xfrm>
          <a:prstGeom prst="round2SameRect">
            <a:avLst>
              <a:gd name="adj1" fmla="val 8334"/>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Text Placeholder 15">
            <a:extLst>
              <a:ext uri="{FF2B5EF4-FFF2-40B4-BE49-F238E27FC236}">
                <a16:creationId xmlns:a16="http://schemas.microsoft.com/office/drawing/2014/main" id="{A8DA7526-3DFC-C14F-978A-D3E34996ED2D}"/>
              </a:ext>
            </a:extLst>
          </p:cNvPr>
          <p:cNvSpPr>
            <a:spLocks noGrp="1"/>
          </p:cNvSpPr>
          <p:nvPr>
            <p:ph type="body" sz="quarter" idx="16" hasCustomPrompt="1"/>
          </p:nvPr>
        </p:nvSpPr>
        <p:spPr>
          <a:xfrm>
            <a:off x="3904211" y="9736896"/>
            <a:ext cx="3294284" cy="620485"/>
          </a:xfrm>
          <a:prstGeom prst="rect">
            <a:avLst/>
          </a:prstGeom>
        </p:spPr>
        <p:txBody>
          <a:bodyPr anchor="t"/>
          <a:lstStyle>
            <a:lvl1pPr marL="0" indent="0">
              <a:lnSpc>
                <a:spcPts val="4100"/>
              </a:lnSpc>
              <a:buNone/>
              <a:defRPr sz="3500" b="1" spc="15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18" name="Text Placeholder 15">
            <a:extLst>
              <a:ext uri="{FF2B5EF4-FFF2-40B4-BE49-F238E27FC236}">
                <a16:creationId xmlns:a16="http://schemas.microsoft.com/office/drawing/2014/main" id="{373583FE-9A14-1D44-9A17-BD5785BC0C5A}"/>
              </a:ext>
            </a:extLst>
          </p:cNvPr>
          <p:cNvSpPr>
            <a:spLocks noGrp="1"/>
          </p:cNvSpPr>
          <p:nvPr>
            <p:ph type="body" sz="quarter" idx="19" hasCustomPrompt="1"/>
          </p:nvPr>
        </p:nvSpPr>
        <p:spPr>
          <a:xfrm>
            <a:off x="4216087" y="10476633"/>
            <a:ext cx="4419981" cy="2657476"/>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 dunt ut laoreet dolore magna ut simus ut laoreet dolore magna.</a:t>
            </a:r>
          </a:p>
        </p:txBody>
      </p:sp>
      <p:sp>
        <p:nvSpPr>
          <p:cNvPr id="19" name="Text Placeholder 15">
            <a:extLst>
              <a:ext uri="{FF2B5EF4-FFF2-40B4-BE49-F238E27FC236}">
                <a16:creationId xmlns:a16="http://schemas.microsoft.com/office/drawing/2014/main" id="{3ABCE32D-3580-714E-9FF2-311D7E9EB8AB}"/>
              </a:ext>
            </a:extLst>
          </p:cNvPr>
          <p:cNvSpPr>
            <a:spLocks noGrp="1"/>
          </p:cNvSpPr>
          <p:nvPr>
            <p:ph type="body" sz="quarter" idx="20" hasCustomPrompt="1"/>
          </p:nvPr>
        </p:nvSpPr>
        <p:spPr>
          <a:xfrm>
            <a:off x="10637521" y="9736896"/>
            <a:ext cx="3294284" cy="620485"/>
          </a:xfrm>
          <a:prstGeom prst="rect">
            <a:avLst/>
          </a:prstGeom>
        </p:spPr>
        <p:txBody>
          <a:bodyPr anchor="t"/>
          <a:lstStyle>
            <a:lvl1pPr marL="0" indent="0">
              <a:lnSpc>
                <a:spcPts val="4100"/>
              </a:lnSpc>
              <a:buNone/>
              <a:defRPr sz="3500" b="1" spc="15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22" name="Text Placeholder 15">
            <a:extLst>
              <a:ext uri="{FF2B5EF4-FFF2-40B4-BE49-F238E27FC236}">
                <a16:creationId xmlns:a16="http://schemas.microsoft.com/office/drawing/2014/main" id="{12199F57-8471-2A4C-8CA9-767F16A8BC23}"/>
              </a:ext>
            </a:extLst>
          </p:cNvPr>
          <p:cNvSpPr>
            <a:spLocks noGrp="1"/>
          </p:cNvSpPr>
          <p:nvPr>
            <p:ph type="body" sz="quarter" idx="21" hasCustomPrompt="1"/>
          </p:nvPr>
        </p:nvSpPr>
        <p:spPr>
          <a:xfrm>
            <a:off x="10949397" y="10476633"/>
            <a:ext cx="4419981" cy="2657476"/>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 dunt ut laoreet dolore magna ut simus ut laoreet dolore magna.</a:t>
            </a:r>
          </a:p>
        </p:txBody>
      </p:sp>
      <p:sp>
        <p:nvSpPr>
          <p:cNvPr id="23" name="Text Placeholder 15">
            <a:extLst>
              <a:ext uri="{FF2B5EF4-FFF2-40B4-BE49-F238E27FC236}">
                <a16:creationId xmlns:a16="http://schemas.microsoft.com/office/drawing/2014/main" id="{2E019542-037A-7A48-955F-633F05163087}"/>
              </a:ext>
            </a:extLst>
          </p:cNvPr>
          <p:cNvSpPr>
            <a:spLocks noGrp="1"/>
          </p:cNvSpPr>
          <p:nvPr>
            <p:ph type="body" sz="quarter" idx="22" hasCustomPrompt="1"/>
          </p:nvPr>
        </p:nvSpPr>
        <p:spPr>
          <a:xfrm>
            <a:off x="17370830" y="9736896"/>
            <a:ext cx="3294284" cy="620485"/>
          </a:xfrm>
          <a:prstGeom prst="rect">
            <a:avLst/>
          </a:prstGeom>
        </p:spPr>
        <p:txBody>
          <a:bodyPr anchor="t"/>
          <a:lstStyle>
            <a:lvl1pPr marL="0" indent="0">
              <a:lnSpc>
                <a:spcPts val="4100"/>
              </a:lnSpc>
              <a:buNone/>
              <a:defRPr sz="3500" b="1" spc="15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24" name="Text Placeholder 15">
            <a:extLst>
              <a:ext uri="{FF2B5EF4-FFF2-40B4-BE49-F238E27FC236}">
                <a16:creationId xmlns:a16="http://schemas.microsoft.com/office/drawing/2014/main" id="{4DF16614-DDE8-5541-884E-FA6CF25A7765}"/>
              </a:ext>
            </a:extLst>
          </p:cNvPr>
          <p:cNvSpPr>
            <a:spLocks noGrp="1"/>
          </p:cNvSpPr>
          <p:nvPr>
            <p:ph type="body" sz="quarter" idx="23" hasCustomPrompt="1"/>
          </p:nvPr>
        </p:nvSpPr>
        <p:spPr>
          <a:xfrm>
            <a:off x="17682706" y="10476633"/>
            <a:ext cx="4419981" cy="2657476"/>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 dunt ut laoreet dolore magna ut simus ut laoreet dolore magna.</a:t>
            </a:r>
          </a:p>
        </p:txBody>
      </p:sp>
      <p:pic>
        <p:nvPicPr>
          <p:cNvPr id="25" name="Graphic 24">
            <a:extLst>
              <a:ext uri="{FF2B5EF4-FFF2-40B4-BE49-F238E27FC236}">
                <a16:creationId xmlns:a16="http://schemas.microsoft.com/office/drawing/2014/main" id="{2E5E53E8-A0D3-0F44-A553-B7CEFED1E28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20" name="Graphic 19">
            <a:extLst>
              <a:ext uri="{FF2B5EF4-FFF2-40B4-BE49-F238E27FC236}">
                <a16:creationId xmlns:a16="http://schemas.microsoft.com/office/drawing/2014/main" id="{41F87901-56DE-454A-834E-962D9772A066}"/>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27" name="Oval 26">
            <a:extLst>
              <a:ext uri="{FF2B5EF4-FFF2-40B4-BE49-F238E27FC236}">
                <a16:creationId xmlns:a16="http://schemas.microsoft.com/office/drawing/2014/main" id="{8B88AA54-D6CF-E840-9117-9ECCC4A83D70}"/>
              </a:ext>
            </a:extLst>
          </p:cNvPr>
          <p:cNvSpPr>
            <a:spLocks noChangeAspect="1"/>
          </p:cNvSpPr>
          <p:nvPr userDrawn="1"/>
        </p:nvSpPr>
        <p:spPr>
          <a:xfrm>
            <a:off x="17472926" y="6571597"/>
            <a:ext cx="2843784" cy="2843784"/>
          </a:xfrm>
          <a:prstGeom prst="ellipse">
            <a:avLst/>
          </a:prstGeom>
          <a:solidFill>
            <a:schemeClr val="tx1"/>
          </a:solidFill>
          <a:ln w="152400">
            <a:solidFill>
              <a:schemeClr val="bg1"/>
            </a:solidFill>
          </a:ln>
        </p:spPr>
        <p:txBody>
          <a:bodyPr anchor="ctr"/>
          <a:lstStyle/>
          <a:p>
            <a:pPr lvl="0" indent="0" algn="ctr" defTabSz="914400">
              <a:lnSpc>
                <a:spcPct val="90000"/>
              </a:lnSpc>
              <a:spcBef>
                <a:spcPts val="1000"/>
              </a:spcBef>
              <a:buFont typeface="Arial" panose="020B0604020202020204" pitchFamily="34" charset="0"/>
              <a:buNone/>
            </a:pPr>
            <a:endParaRPr lang="pt-BR" sz="1600">
              <a:solidFill>
                <a:schemeClr val="accent4"/>
              </a:solidFill>
              <a:latin typeface="Tahoma" panose="020B0604030504040204" pitchFamily="34" charset="0"/>
              <a:ea typeface="Tahoma" panose="020B0604030504040204" pitchFamily="34" charset="0"/>
              <a:cs typeface="Tahoma" panose="020B0604030504040204" pitchFamily="34" charset="0"/>
            </a:endParaRPr>
          </a:p>
        </p:txBody>
      </p:sp>
      <p:sp>
        <p:nvSpPr>
          <p:cNvPr id="28" name="Oval 27">
            <a:extLst>
              <a:ext uri="{FF2B5EF4-FFF2-40B4-BE49-F238E27FC236}">
                <a16:creationId xmlns:a16="http://schemas.microsoft.com/office/drawing/2014/main" id="{4EFDD4E7-BA98-484D-BF4B-009986545500}"/>
              </a:ext>
            </a:extLst>
          </p:cNvPr>
          <p:cNvSpPr>
            <a:spLocks noChangeAspect="1"/>
          </p:cNvSpPr>
          <p:nvPr userDrawn="1"/>
        </p:nvSpPr>
        <p:spPr>
          <a:xfrm>
            <a:off x="10767326" y="6571597"/>
            <a:ext cx="2843784" cy="2843784"/>
          </a:xfrm>
          <a:prstGeom prst="ellipse">
            <a:avLst/>
          </a:prstGeom>
          <a:solidFill>
            <a:schemeClr val="tx1"/>
          </a:solidFill>
          <a:ln w="152400">
            <a:solidFill>
              <a:schemeClr val="bg1"/>
            </a:solidFill>
          </a:ln>
        </p:spPr>
        <p:txBody>
          <a:bodyPr anchor="ctr"/>
          <a:lstStyle/>
          <a:p>
            <a:pPr lvl="0" indent="0" algn="ctr" defTabSz="914400">
              <a:lnSpc>
                <a:spcPct val="90000"/>
              </a:lnSpc>
              <a:spcBef>
                <a:spcPts val="1000"/>
              </a:spcBef>
              <a:buFont typeface="Arial" panose="020B0604020202020204" pitchFamily="34" charset="0"/>
              <a:buNone/>
            </a:pPr>
            <a:endParaRPr lang="pt-BR" sz="1600">
              <a:solidFill>
                <a:schemeClr val="accent4"/>
              </a:solidFill>
              <a:latin typeface="Tahoma" panose="020B0604030504040204" pitchFamily="34" charset="0"/>
              <a:ea typeface="Tahoma" panose="020B0604030504040204" pitchFamily="34" charset="0"/>
              <a:cs typeface="Tahoma" panose="020B0604030504040204" pitchFamily="34" charset="0"/>
            </a:endParaRPr>
          </a:p>
        </p:txBody>
      </p:sp>
      <p:sp>
        <p:nvSpPr>
          <p:cNvPr id="29" name="Oval 28">
            <a:extLst>
              <a:ext uri="{FF2B5EF4-FFF2-40B4-BE49-F238E27FC236}">
                <a16:creationId xmlns:a16="http://schemas.microsoft.com/office/drawing/2014/main" id="{365F92C5-7962-1A46-B3CB-4C67E9993217}"/>
              </a:ext>
            </a:extLst>
          </p:cNvPr>
          <p:cNvSpPr>
            <a:spLocks noChangeAspect="1"/>
          </p:cNvSpPr>
          <p:nvPr userDrawn="1"/>
        </p:nvSpPr>
        <p:spPr>
          <a:xfrm>
            <a:off x="4079204" y="6571597"/>
            <a:ext cx="2843784" cy="2843784"/>
          </a:xfrm>
          <a:prstGeom prst="ellipse">
            <a:avLst/>
          </a:prstGeom>
          <a:solidFill>
            <a:schemeClr val="tx1"/>
          </a:solidFill>
          <a:ln w="152400">
            <a:solidFill>
              <a:schemeClr val="bg1"/>
            </a:solidFill>
          </a:ln>
        </p:spPr>
        <p:txBody>
          <a:bodyPr anchor="ctr"/>
          <a:lstStyle/>
          <a:p>
            <a:pPr lvl="0" indent="0" algn="ctr" defTabSz="914400">
              <a:lnSpc>
                <a:spcPct val="90000"/>
              </a:lnSpc>
              <a:spcBef>
                <a:spcPts val="1000"/>
              </a:spcBef>
              <a:buFont typeface="Arial" panose="020B0604020202020204" pitchFamily="34" charset="0"/>
              <a:buNone/>
            </a:pPr>
            <a:endParaRPr lang="pt-BR" sz="1600">
              <a:solidFill>
                <a:schemeClr val="accent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0580614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údo_Texto, Imagem e Mobil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3D73C-D527-CE4A-A767-1CB3FCADAB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661292" y="11776290"/>
            <a:ext cx="2034422" cy="949397"/>
          </a:xfrm>
          <a:prstGeom prst="rect">
            <a:avLst/>
          </a:prstGeom>
        </p:spPr>
      </p:pic>
      <p:pic>
        <p:nvPicPr>
          <p:cNvPr id="10" name="Graphic 9">
            <a:extLst>
              <a:ext uri="{FF2B5EF4-FFF2-40B4-BE49-F238E27FC236}">
                <a16:creationId xmlns:a16="http://schemas.microsoft.com/office/drawing/2014/main" id="{56514A96-3179-F74C-913B-90C549F106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140543" y="10549123"/>
            <a:ext cx="1460716" cy="697160"/>
          </a:xfrm>
          <a:prstGeom prst="rect">
            <a:avLst/>
          </a:prstGeom>
        </p:spPr>
      </p:pic>
      <p:pic>
        <p:nvPicPr>
          <p:cNvPr id="14" name="Picture 13" descr="Icon&#10;&#10;Description automatically generated">
            <a:extLst>
              <a:ext uri="{FF2B5EF4-FFF2-40B4-BE49-F238E27FC236}">
                <a16:creationId xmlns:a16="http://schemas.microsoft.com/office/drawing/2014/main" id="{5763ED24-AB1E-9242-8DD3-428DA933B96D}"/>
              </a:ext>
            </a:extLst>
          </p:cNvPr>
          <p:cNvPicPr>
            <a:picLocks noChangeAspect="1"/>
          </p:cNvPicPr>
          <p:nvPr userDrawn="1"/>
        </p:nvPicPr>
        <p:blipFill>
          <a:blip r:embed="rId6"/>
          <a:stretch>
            <a:fillRect/>
          </a:stretch>
        </p:blipFill>
        <p:spPr>
          <a:xfrm>
            <a:off x="6522" y="0"/>
            <a:ext cx="24374131" cy="13716000"/>
          </a:xfrm>
          <a:prstGeom prst="rect">
            <a:avLst/>
          </a:prstGeom>
        </p:spPr>
      </p:pic>
      <p:pic>
        <p:nvPicPr>
          <p:cNvPr id="5" name="Graphic 4">
            <a:extLst>
              <a:ext uri="{FF2B5EF4-FFF2-40B4-BE49-F238E27FC236}">
                <a16:creationId xmlns:a16="http://schemas.microsoft.com/office/drawing/2014/main" id="{B3F498C2-CBD7-D24F-8833-C5DA0D06E8B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985380" y="10825866"/>
            <a:ext cx="1418283" cy="1229179"/>
          </a:xfrm>
          <a:prstGeom prst="rect">
            <a:avLst/>
          </a:prstGeom>
        </p:spPr>
      </p:pic>
      <p:pic>
        <p:nvPicPr>
          <p:cNvPr id="12" name="Graphic 11">
            <a:extLst>
              <a:ext uri="{FF2B5EF4-FFF2-40B4-BE49-F238E27FC236}">
                <a16:creationId xmlns:a16="http://schemas.microsoft.com/office/drawing/2014/main" id="{EF83DB5D-A29A-2043-BEDA-4156734480F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8871234" y="2157772"/>
            <a:ext cx="1579052" cy="753638"/>
          </a:xfrm>
          <a:prstGeom prst="rect">
            <a:avLst/>
          </a:prstGeom>
        </p:spPr>
      </p:pic>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p>
            <a:fld id="{A325F139-6C12-C241-B593-B371F006EAF6}" type="slidenum">
              <a:rPr lang="pt-BR"/>
              <a:pPr/>
              <a:t>‹#›</a:t>
            </a:fld>
            <a:endParaRPr lang="pt-BR"/>
          </a:p>
        </p:txBody>
      </p:sp>
      <p:sp>
        <p:nvSpPr>
          <p:cNvPr id="21" name="Text Placeholder 15">
            <a:extLst>
              <a:ext uri="{FF2B5EF4-FFF2-40B4-BE49-F238E27FC236}">
                <a16:creationId xmlns:a16="http://schemas.microsoft.com/office/drawing/2014/main" id="{FA22B532-9C3B-F040-B5B0-D9AC7EAB2527}"/>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gn="ctr">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TÍTULO DO SLIDE CENTRALIZADO AQUI</a:t>
            </a:r>
          </a:p>
        </p:txBody>
      </p:sp>
      <p:pic>
        <p:nvPicPr>
          <p:cNvPr id="7" name="Graphic 6">
            <a:extLst>
              <a:ext uri="{FF2B5EF4-FFF2-40B4-BE49-F238E27FC236}">
                <a16:creationId xmlns:a16="http://schemas.microsoft.com/office/drawing/2014/main" id="{76C25E8E-0478-AE48-91AD-26240784029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11758540" y="1619558"/>
            <a:ext cx="870095" cy="121813"/>
          </a:xfrm>
          <a:prstGeom prst="rect">
            <a:avLst/>
          </a:prstGeom>
        </p:spPr>
      </p:pic>
      <p:sp>
        <p:nvSpPr>
          <p:cNvPr id="47" name="Picture Placeholder 46">
            <a:extLst>
              <a:ext uri="{FF2B5EF4-FFF2-40B4-BE49-F238E27FC236}">
                <a16:creationId xmlns:a16="http://schemas.microsoft.com/office/drawing/2014/main" id="{ED6AC9EB-0D61-6247-9B85-35C64CA5F830}"/>
              </a:ext>
            </a:extLst>
          </p:cNvPr>
          <p:cNvSpPr>
            <a:spLocks noGrp="1"/>
          </p:cNvSpPr>
          <p:nvPr>
            <p:ph type="pic" sz="quarter" idx="27" hasCustomPrompt="1"/>
          </p:nvPr>
        </p:nvSpPr>
        <p:spPr>
          <a:xfrm>
            <a:off x="9947275" y="3170815"/>
            <a:ext cx="4433888" cy="8564562"/>
          </a:xfrm>
          <a:prstGeom prst="roundRect">
            <a:avLst>
              <a:gd name="adj" fmla="val 1668"/>
            </a:avLst>
          </a:prstGeom>
          <a:solidFill>
            <a:schemeClr val="bg2">
              <a:lumMod val="20000"/>
              <a:lumOff val="80000"/>
            </a:schemeClr>
          </a:solidFill>
        </p:spPr>
        <p:txBody>
          <a:bodyPr anchor="ctr"/>
          <a:lstStyle>
            <a:lvl1pPr marL="0" indent="0" algn="ctr">
              <a:buNone/>
              <a:defRPr sz="16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pic>
        <p:nvPicPr>
          <p:cNvPr id="37" name="Graphic 36">
            <a:extLst>
              <a:ext uri="{FF2B5EF4-FFF2-40B4-BE49-F238E27FC236}">
                <a16:creationId xmlns:a16="http://schemas.microsoft.com/office/drawing/2014/main" id="{94DEC93E-37C2-6646-AD76-2CCCE2466437}"/>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669927" y="440983"/>
            <a:ext cx="998853" cy="910303"/>
          </a:xfrm>
          <a:prstGeom prst="rect">
            <a:avLst/>
          </a:prstGeom>
        </p:spPr>
      </p:pic>
      <p:sp>
        <p:nvSpPr>
          <p:cNvPr id="38" name="Text Placeholder 15">
            <a:extLst>
              <a:ext uri="{FF2B5EF4-FFF2-40B4-BE49-F238E27FC236}">
                <a16:creationId xmlns:a16="http://schemas.microsoft.com/office/drawing/2014/main" id="{7FF49961-4CB2-554E-B5A7-203E0FC12A75}"/>
              </a:ext>
            </a:extLst>
          </p:cNvPr>
          <p:cNvSpPr>
            <a:spLocks noGrp="1"/>
          </p:cNvSpPr>
          <p:nvPr>
            <p:ph type="body" sz="quarter" idx="19" hasCustomPrompt="1"/>
          </p:nvPr>
        </p:nvSpPr>
        <p:spPr>
          <a:xfrm>
            <a:off x="18912584" y="3190938"/>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46" name="Text Placeholder 15">
            <a:extLst>
              <a:ext uri="{FF2B5EF4-FFF2-40B4-BE49-F238E27FC236}">
                <a16:creationId xmlns:a16="http://schemas.microsoft.com/office/drawing/2014/main" id="{EDC648C5-A3D4-584E-9BB0-C1330C0AA7FD}"/>
              </a:ext>
            </a:extLst>
          </p:cNvPr>
          <p:cNvSpPr>
            <a:spLocks noGrp="1"/>
          </p:cNvSpPr>
          <p:nvPr>
            <p:ph type="body" sz="quarter" idx="20" hasCustomPrompt="1"/>
          </p:nvPr>
        </p:nvSpPr>
        <p:spPr>
          <a:xfrm>
            <a:off x="18912582" y="3924240"/>
            <a:ext cx="4501599" cy="2933760"/>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48" name="Text Placeholder 15">
            <a:extLst>
              <a:ext uri="{FF2B5EF4-FFF2-40B4-BE49-F238E27FC236}">
                <a16:creationId xmlns:a16="http://schemas.microsoft.com/office/drawing/2014/main" id="{AF1D6FCD-106D-4749-85D9-53E2F020160A}"/>
              </a:ext>
            </a:extLst>
          </p:cNvPr>
          <p:cNvSpPr>
            <a:spLocks noGrp="1"/>
          </p:cNvSpPr>
          <p:nvPr>
            <p:ph type="body" sz="quarter" idx="21" hasCustomPrompt="1"/>
          </p:nvPr>
        </p:nvSpPr>
        <p:spPr>
          <a:xfrm>
            <a:off x="18912584" y="7984611"/>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49" name="Text Placeholder 15">
            <a:extLst>
              <a:ext uri="{FF2B5EF4-FFF2-40B4-BE49-F238E27FC236}">
                <a16:creationId xmlns:a16="http://schemas.microsoft.com/office/drawing/2014/main" id="{1C6842A9-7D6C-1E48-848C-8309AD6D54D0}"/>
              </a:ext>
            </a:extLst>
          </p:cNvPr>
          <p:cNvSpPr>
            <a:spLocks noGrp="1"/>
          </p:cNvSpPr>
          <p:nvPr>
            <p:ph type="body" sz="quarter" idx="22" hasCustomPrompt="1"/>
          </p:nvPr>
        </p:nvSpPr>
        <p:spPr>
          <a:xfrm>
            <a:off x="18912582" y="8717913"/>
            <a:ext cx="4501599" cy="2933760"/>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50" name="Text Placeholder 15">
            <a:extLst>
              <a:ext uri="{FF2B5EF4-FFF2-40B4-BE49-F238E27FC236}">
                <a16:creationId xmlns:a16="http://schemas.microsoft.com/office/drawing/2014/main" id="{074946F5-6060-CE41-A3EE-F63CBD9380DA}"/>
              </a:ext>
            </a:extLst>
          </p:cNvPr>
          <p:cNvSpPr>
            <a:spLocks noGrp="1"/>
          </p:cNvSpPr>
          <p:nvPr>
            <p:ph type="body" sz="quarter" idx="23" hasCustomPrompt="1"/>
          </p:nvPr>
        </p:nvSpPr>
        <p:spPr>
          <a:xfrm>
            <a:off x="3062558" y="3190938"/>
            <a:ext cx="2445188" cy="620485"/>
          </a:xfrm>
          <a:prstGeom prst="rect">
            <a:avLst/>
          </a:prstGeom>
        </p:spPr>
        <p:txBody>
          <a:bodyPr anchor="t"/>
          <a:lstStyle>
            <a:lvl1pPr marL="0" indent="0" algn="r">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51" name="Text Placeholder 15">
            <a:extLst>
              <a:ext uri="{FF2B5EF4-FFF2-40B4-BE49-F238E27FC236}">
                <a16:creationId xmlns:a16="http://schemas.microsoft.com/office/drawing/2014/main" id="{92296744-7D2F-6344-A10E-14709D9CF9FD}"/>
              </a:ext>
            </a:extLst>
          </p:cNvPr>
          <p:cNvSpPr>
            <a:spLocks noGrp="1"/>
          </p:cNvSpPr>
          <p:nvPr>
            <p:ph type="body" sz="quarter" idx="24" hasCustomPrompt="1"/>
          </p:nvPr>
        </p:nvSpPr>
        <p:spPr>
          <a:xfrm>
            <a:off x="1006147" y="3924240"/>
            <a:ext cx="4501599" cy="2933760"/>
          </a:xfrm>
          <a:prstGeom prst="rect">
            <a:avLst/>
          </a:prstGeom>
        </p:spPr>
        <p:txBody>
          <a:bodyPr anchor="t"/>
          <a:lstStyle>
            <a:lvl1pPr marL="0" indent="0" algn="r">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52" name="Text Placeholder 15">
            <a:extLst>
              <a:ext uri="{FF2B5EF4-FFF2-40B4-BE49-F238E27FC236}">
                <a16:creationId xmlns:a16="http://schemas.microsoft.com/office/drawing/2014/main" id="{95E478B9-307F-DD44-9F85-B53DCE16746D}"/>
              </a:ext>
            </a:extLst>
          </p:cNvPr>
          <p:cNvSpPr>
            <a:spLocks noGrp="1"/>
          </p:cNvSpPr>
          <p:nvPr>
            <p:ph type="body" sz="quarter" idx="25" hasCustomPrompt="1"/>
          </p:nvPr>
        </p:nvSpPr>
        <p:spPr>
          <a:xfrm>
            <a:off x="3062558" y="7984611"/>
            <a:ext cx="2445188" cy="620485"/>
          </a:xfrm>
          <a:prstGeom prst="rect">
            <a:avLst/>
          </a:prstGeom>
        </p:spPr>
        <p:txBody>
          <a:bodyPr anchor="t"/>
          <a:lstStyle>
            <a:lvl1pPr marL="0" indent="0" algn="r">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53" name="Text Placeholder 15">
            <a:extLst>
              <a:ext uri="{FF2B5EF4-FFF2-40B4-BE49-F238E27FC236}">
                <a16:creationId xmlns:a16="http://schemas.microsoft.com/office/drawing/2014/main" id="{C38EE193-79A8-6E41-B6B1-024A35E1A7C1}"/>
              </a:ext>
            </a:extLst>
          </p:cNvPr>
          <p:cNvSpPr>
            <a:spLocks noGrp="1"/>
          </p:cNvSpPr>
          <p:nvPr>
            <p:ph type="body" sz="quarter" idx="26" hasCustomPrompt="1"/>
          </p:nvPr>
        </p:nvSpPr>
        <p:spPr>
          <a:xfrm>
            <a:off x="1006147" y="8717913"/>
            <a:ext cx="4501599" cy="2933760"/>
          </a:xfrm>
          <a:prstGeom prst="rect">
            <a:avLst/>
          </a:prstGeom>
        </p:spPr>
        <p:txBody>
          <a:bodyPr anchor="t"/>
          <a:lstStyle>
            <a:lvl1pPr marL="0" indent="0" algn="r">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Tree>
    <p:extLst>
      <p:ext uri="{BB962C8B-B14F-4D97-AF65-F5344CB8AC3E}">
        <p14:creationId xmlns:p14="http://schemas.microsoft.com/office/powerpoint/2010/main" val="108149020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údo_Texto, Imagem e Lap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p>
            <a:fld id="{A325F139-6C12-C241-B593-B371F006EAF6}" type="slidenum">
              <a:rPr lang="pt-BR"/>
              <a:pPr/>
              <a:t>‹#›</a:t>
            </a:fld>
            <a:endParaRPr lang="pt-BR"/>
          </a:p>
        </p:txBody>
      </p:sp>
      <p:sp>
        <p:nvSpPr>
          <p:cNvPr id="21" name="Text Placeholder 15">
            <a:extLst>
              <a:ext uri="{FF2B5EF4-FFF2-40B4-BE49-F238E27FC236}">
                <a16:creationId xmlns:a16="http://schemas.microsoft.com/office/drawing/2014/main" id="{FA22B532-9C3B-F040-B5B0-D9AC7EAB2527}"/>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gn="ctr">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TÍTULO DO SLIDE CENTRALIZADO AQUI</a:t>
            </a:r>
          </a:p>
        </p:txBody>
      </p:sp>
      <p:pic>
        <p:nvPicPr>
          <p:cNvPr id="7" name="Graphic 6">
            <a:extLst>
              <a:ext uri="{FF2B5EF4-FFF2-40B4-BE49-F238E27FC236}">
                <a16:creationId xmlns:a16="http://schemas.microsoft.com/office/drawing/2014/main" id="{76C25E8E-0478-AE48-91AD-2624078402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758540" y="1619558"/>
            <a:ext cx="870095" cy="121813"/>
          </a:xfrm>
          <a:prstGeom prst="rect">
            <a:avLst/>
          </a:prstGeom>
        </p:spPr>
      </p:pic>
      <p:sp>
        <p:nvSpPr>
          <p:cNvPr id="29" name="Text Placeholder 15">
            <a:extLst>
              <a:ext uri="{FF2B5EF4-FFF2-40B4-BE49-F238E27FC236}">
                <a16:creationId xmlns:a16="http://schemas.microsoft.com/office/drawing/2014/main" id="{0D825F38-A3D9-274C-8347-2535C8CF3137}"/>
              </a:ext>
            </a:extLst>
          </p:cNvPr>
          <p:cNvSpPr>
            <a:spLocks noGrp="1"/>
          </p:cNvSpPr>
          <p:nvPr>
            <p:ph type="body" sz="quarter" idx="19" hasCustomPrompt="1"/>
          </p:nvPr>
        </p:nvSpPr>
        <p:spPr>
          <a:xfrm>
            <a:off x="18912584" y="3190938"/>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0" name="Text Placeholder 15">
            <a:extLst>
              <a:ext uri="{FF2B5EF4-FFF2-40B4-BE49-F238E27FC236}">
                <a16:creationId xmlns:a16="http://schemas.microsoft.com/office/drawing/2014/main" id="{D531A67B-EB67-6544-9A9B-41939E8A9F1B}"/>
              </a:ext>
            </a:extLst>
          </p:cNvPr>
          <p:cNvSpPr>
            <a:spLocks noGrp="1"/>
          </p:cNvSpPr>
          <p:nvPr>
            <p:ph type="body" sz="quarter" idx="20" hasCustomPrompt="1"/>
          </p:nvPr>
        </p:nvSpPr>
        <p:spPr>
          <a:xfrm>
            <a:off x="18912582" y="3924240"/>
            <a:ext cx="4501599" cy="2933760"/>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31" name="Text Placeholder 15">
            <a:extLst>
              <a:ext uri="{FF2B5EF4-FFF2-40B4-BE49-F238E27FC236}">
                <a16:creationId xmlns:a16="http://schemas.microsoft.com/office/drawing/2014/main" id="{D5BD3437-2630-F846-BF24-FEB9A9EBB957}"/>
              </a:ext>
            </a:extLst>
          </p:cNvPr>
          <p:cNvSpPr>
            <a:spLocks noGrp="1"/>
          </p:cNvSpPr>
          <p:nvPr>
            <p:ph type="body" sz="quarter" idx="21" hasCustomPrompt="1"/>
          </p:nvPr>
        </p:nvSpPr>
        <p:spPr>
          <a:xfrm>
            <a:off x="18912584" y="7984611"/>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2" name="Text Placeholder 15">
            <a:extLst>
              <a:ext uri="{FF2B5EF4-FFF2-40B4-BE49-F238E27FC236}">
                <a16:creationId xmlns:a16="http://schemas.microsoft.com/office/drawing/2014/main" id="{4D760DD6-1853-5E43-820B-7ADEAE5681A0}"/>
              </a:ext>
            </a:extLst>
          </p:cNvPr>
          <p:cNvSpPr>
            <a:spLocks noGrp="1"/>
          </p:cNvSpPr>
          <p:nvPr>
            <p:ph type="body" sz="quarter" idx="22" hasCustomPrompt="1"/>
          </p:nvPr>
        </p:nvSpPr>
        <p:spPr>
          <a:xfrm>
            <a:off x="18912582" y="8717913"/>
            <a:ext cx="4501599" cy="2933760"/>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33" name="Text Placeholder 15">
            <a:extLst>
              <a:ext uri="{FF2B5EF4-FFF2-40B4-BE49-F238E27FC236}">
                <a16:creationId xmlns:a16="http://schemas.microsoft.com/office/drawing/2014/main" id="{4BE4088D-8C6E-DF42-9917-E772199ABFC9}"/>
              </a:ext>
            </a:extLst>
          </p:cNvPr>
          <p:cNvSpPr>
            <a:spLocks noGrp="1"/>
          </p:cNvSpPr>
          <p:nvPr>
            <p:ph type="body" sz="quarter" idx="23" hasCustomPrompt="1"/>
          </p:nvPr>
        </p:nvSpPr>
        <p:spPr>
          <a:xfrm>
            <a:off x="3062558" y="3190938"/>
            <a:ext cx="2445188" cy="620485"/>
          </a:xfrm>
          <a:prstGeom prst="rect">
            <a:avLst/>
          </a:prstGeom>
        </p:spPr>
        <p:txBody>
          <a:bodyPr anchor="t"/>
          <a:lstStyle>
            <a:lvl1pPr marL="0" indent="0" algn="r">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4" name="Text Placeholder 15">
            <a:extLst>
              <a:ext uri="{FF2B5EF4-FFF2-40B4-BE49-F238E27FC236}">
                <a16:creationId xmlns:a16="http://schemas.microsoft.com/office/drawing/2014/main" id="{D5C13ACF-DA76-644C-BE77-C733D3B091CB}"/>
              </a:ext>
            </a:extLst>
          </p:cNvPr>
          <p:cNvSpPr>
            <a:spLocks noGrp="1"/>
          </p:cNvSpPr>
          <p:nvPr>
            <p:ph type="body" sz="quarter" idx="24" hasCustomPrompt="1"/>
          </p:nvPr>
        </p:nvSpPr>
        <p:spPr>
          <a:xfrm>
            <a:off x="1006147" y="3924240"/>
            <a:ext cx="4501599" cy="2933760"/>
          </a:xfrm>
          <a:prstGeom prst="rect">
            <a:avLst/>
          </a:prstGeom>
        </p:spPr>
        <p:txBody>
          <a:bodyPr anchor="t"/>
          <a:lstStyle>
            <a:lvl1pPr marL="0" indent="0" algn="r">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35" name="Text Placeholder 15">
            <a:extLst>
              <a:ext uri="{FF2B5EF4-FFF2-40B4-BE49-F238E27FC236}">
                <a16:creationId xmlns:a16="http://schemas.microsoft.com/office/drawing/2014/main" id="{63336B44-96F7-C745-839C-DCCDC98DFD00}"/>
              </a:ext>
            </a:extLst>
          </p:cNvPr>
          <p:cNvSpPr>
            <a:spLocks noGrp="1"/>
          </p:cNvSpPr>
          <p:nvPr>
            <p:ph type="body" sz="quarter" idx="25" hasCustomPrompt="1"/>
          </p:nvPr>
        </p:nvSpPr>
        <p:spPr>
          <a:xfrm>
            <a:off x="3062558" y="7984611"/>
            <a:ext cx="2445188" cy="620485"/>
          </a:xfrm>
          <a:prstGeom prst="rect">
            <a:avLst/>
          </a:prstGeom>
        </p:spPr>
        <p:txBody>
          <a:bodyPr anchor="t"/>
          <a:lstStyle>
            <a:lvl1pPr marL="0" indent="0" algn="r">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6" name="Text Placeholder 15">
            <a:extLst>
              <a:ext uri="{FF2B5EF4-FFF2-40B4-BE49-F238E27FC236}">
                <a16:creationId xmlns:a16="http://schemas.microsoft.com/office/drawing/2014/main" id="{4E2E5C19-A071-BA48-A5CF-FBAE97C3D7BF}"/>
              </a:ext>
            </a:extLst>
          </p:cNvPr>
          <p:cNvSpPr>
            <a:spLocks noGrp="1"/>
          </p:cNvSpPr>
          <p:nvPr>
            <p:ph type="body" sz="quarter" idx="26" hasCustomPrompt="1"/>
          </p:nvPr>
        </p:nvSpPr>
        <p:spPr>
          <a:xfrm>
            <a:off x="1006147" y="8717913"/>
            <a:ext cx="4501599" cy="2933760"/>
          </a:xfrm>
          <a:prstGeom prst="rect">
            <a:avLst/>
          </a:prstGeom>
        </p:spPr>
        <p:txBody>
          <a:bodyPr anchor="t"/>
          <a:lstStyle>
            <a:lvl1pPr marL="0" indent="0" algn="r">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47" name="Picture Placeholder 46">
            <a:extLst>
              <a:ext uri="{FF2B5EF4-FFF2-40B4-BE49-F238E27FC236}">
                <a16:creationId xmlns:a16="http://schemas.microsoft.com/office/drawing/2014/main" id="{713C5B20-BF43-0740-89D1-803E819A1AFF}"/>
              </a:ext>
            </a:extLst>
          </p:cNvPr>
          <p:cNvSpPr>
            <a:spLocks noGrp="1"/>
          </p:cNvSpPr>
          <p:nvPr>
            <p:ph type="pic" sz="quarter" idx="27" hasCustomPrompt="1"/>
          </p:nvPr>
        </p:nvSpPr>
        <p:spPr>
          <a:xfrm>
            <a:off x="6871855" y="4405746"/>
            <a:ext cx="10640290" cy="6677890"/>
          </a:xfrm>
          <a:prstGeom prst="roundRect">
            <a:avLst>
              <a:gd name="adj" fmla="val 0"/>
            </a:avLst>
          </a:prstGeom>
          <a:solidFill>
            <a:schemeClr val="bg2">
              <a:lumMod val="20000"/>
              <a:lumOff val="80000"/>
            </a:schemeClr>
          </a:solidFill>
        </p:spPr>
        <p:txBody>
          <a:bodyPr anchor="ctr"/>
          <a:lstStyle>
            <a:lvl1pPr marL="0" indent="0" algn="ctr">
              <a:buNone/>
              <a:defRPr sz="16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pic>
        <p:nvPicPr>
          <p:cNvPr id="18" name="Graphic 17">
            <a:extLst>
              <a:ext uri="{FF2B5EF4-FFF2-40B4-BE49-F238E27FC236}">
                <a16:creationId xmlns:a16="http://schemas.microsoft.com/office/drawing/2014/main" id="{6E9B1217-3CEE-AE43-8497-8E2DC81AB73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9214369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 (Az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sp>
        <p:nvSpPr>
          <p:cNvPr id="24" name="Text Placeholder 15">
            <a:extLst>
              <a:ext uri="{FF2B5EF4-FFF2-40B4-BE49-F238E27FC236}">
                <a16:creationId xmlns:a16="http://schemas.microsoft.com/office/drawing/2014/main" id="{52F0A4AE-5B79-4A4A-A7F3-D4265453A576}"/>
              </a:ext>
            </a:extLst>
          </p:cNvPr>
          <p:cNvSpPr>
            <a:spLocks noGrp="1"/>
          </p:cNvSpPr>
          <p:nvPr>
            <p:ph type="body" sz="quarter" idx="10" hasCustomPrompt="1"/>
          </p:nvPr>
        </p:nvSpPr>
        <p:spPr>
          <a:xfrm>
            <a:off x="2061498" y="2277619"/>
            <a:ext cx="9049847" cy="4083991"/>
          </a:xfrm>
          <a:prstGeom prst="rect">
            <a:avLst/>
          </a:prstGeom>
        </p:spPr>
        <p:txBody>
          <a:bodyPr anchor="t"/>
          <a:lstStyle>
            <a:lvl1pPr marL="0" indent="0">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3 LINHAS</a:t>
            </a:r>
          </a:p>
        </p:txBody>
      </p:sp>
      <p:sp>
        <p:nvSpPr>
          <p:cNvPr id="25" name="Text Placeholder 15">
            <a:extLst>
              <a:ext uri="{FF2B5EF4-FFF2-40B4-BE49-F238E27FC236}">
                <a16:creationId xmlns:a16="http://schemas.microsoft.com/office/drawing/2014/main" id="{DFB461BC-1261-4345-B069-79911814D962}"/>
              </a:ext>
            </a:extLst>
          </p:cNvPr>
          <p:cNvSpPr>
            <a:spLocks noGrp="1"/>
          </p:cNvSpPr>
          <p:nvPr>
            <p:ph type="body" sz="quarter" idx="12" hasCustomPrompt="1"/>
          </p:nvPr>
        </p:nvSpPr>
        <p:spPr>
          <a:xfrm>
            <a:off x="2061498" y="6679221"/>
            <a:ext cx="9049847" cy="1253199"/>
          </a:xfrm>
          <a:prstGeom prst="rect">
            <a:avLst/>
          </a:prstGeom>
        </p:spPr>
        <p:txBody>
          <a:bodyPr anchor="t"/>
          <a:lstStyle>
            <a:lvl1pPr marL="0" indent="0">
              <a:lnSpc>
                <a:spcPts val="5100"/>
              </a:lnSpc>
              <a:buNone/>
              <a:defRPr sz="4500" b="1"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Duis autem vel eu iriure dolor in hend in vulputate velit adit.</a:t>
            </a:r>
          </a:p>
        </p:txBody>
      </p:sp>
      <p:sp>
        <p:nvSpPr>
          <p:cNvPr id="26" name="Text Placeholder 15">
            <a:extLst>
              <a:ext uri="{FF2B5EF4-FFF2-40B4-BE49-F238E27FC236}">
                <a16:creationId xmlns:a16="http://schemas.microsoft.com/office/drawing/2014/main" id="{A3B7875C-79DE-0C4E-B086-3156ED938555}"/>
              </a:ext>
            </a:extLst>
          </p:cNvPr>
          <p:cNvSpPr>
            <a:spLocks noGrp="1"/>
          </p:cNvSpPr>
          <p:nvPr>
            <p:ph type="body" sz="quarter" idx="13" hasCustomPrompt="1"/>
          </p:nvPr>
        </p:nvSpPr>
        <p:spPr>
          <a:xfrm>
            <a:off x="2061498" y="8244667"/>
            <a:ext cx="9049847" cy="4083991"/>
          </a:xfrm>
          <a:prstGeom prst="rect">
            <a:avLst/>
          </a:prstGeom>
        </p:spPr>
        <p:txBody>
          <a:bodyPr anchor="t"/>
          <a:lstStyle>
            <a:lvl1pPr marL="0" indent="0">
              <a:lnSpc>
                <a:spcPts val="3200"/>
              </a:lnSpc>
              <a:buNone/>
              <a:defRPr sz="2600" b="0" spc="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consectet uer erat adipo iscing, sed diam nonummy erat quis nibh euismod enim tincidunt ut laoreet dolore magna ut simus aliquam erat volutpat. Utwisi enim admi veniam, quis nostrud exerci tation ullamcorper lorem ausit fsum dolor sit amet, consectetuer.</a:t>
            </a:r>
          </a:p>
        </p:txBody>
      </p:sp>
      <p:pic>
        <p:nvPicPr>
          <p:cNvPr id="4" name="Picture 3" descr="Icon&#10;&#10;Description automatically generated">
            <a:extLst>
              <a:ext uri="{FF2B5EF4-FFF2-40B4-BE49-F238E27FC236}">
                <a16:creationId xmlns:a16="http://schemas.microsoft.com/office/drawing/2014/main" id="{9580D93A-11CA-5B46-9E31-D80722080E86}"/>
              </a:ext>
            </a:extLst>
          </p:cNvPr>
          <p:cNvPicPr>
            <a:picLocks noChangeAspect="1"/>
          </p:cNvPicPr>
          <p:nvPr userDrawn="1"/>
        </p:nvPicPr>
        <p:blipFill>
          <a:blip r:embed="rId5"/>
          <a:stretch>
            <a:fillRect/>
          </a:stretch>
        </p:blipFill>
        <p:spPr>
          <a:xfrm>
            <a:off x="1096885" y="2535382"/>
            <a:ext cx="590550" cy="704850"/>
          </a:xfrm>
          <a:prstGeom prst="rect">
            <a:avLst/>
          </a:prstGeom>
        </p:spPr>
      </p:pic>
      <p:pic>
        <p:nvPicPr>
          <p:cNvPr id="12" name="Graphic 11">
            <a:extLst>
              <a:ext uri="{FF2B5EF4-FFF2-40B4-BE49-F238E27FC236}">
                <a16:creationId xmlns:a16="http://schemas.microsoft.com/office/drawing/2014/main" id="{DBF4C94A-DE6F-0844-A535-6CAD036FBE88}"/>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3" cy="910302"/>
          </a:xfrm>
          <a:prstGeom prst="rect">
            <a:avLst/>
          </a:prstGeom>
        </p:spPr>
      </p:pic>
      <p:pic>
        <p:nvPicPr>
          <p:cNvPr id="7" name="Graphic 6">
            <a:extLst>
              <a:ext uri="{FF2B5EF4-FFF2-40B4-BE49-F238E27FC236}">
                <a16:creationId xmlns:a16="http://schemas.microsoft.com/office/drawing/2014/main" id="{296729F2-59F2-FE49-8D36-D53D5DC73BD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3587" y="2470068"/>
            <a:ext cx="11272384" cy="9863336"/>
          </a:xfrm>
          <a:prstGeom prst="rect">
            <a:avLst/>
          </a:prstGeom>
        </p:spPr>
      </p:pic>
      <p:sp>
        <p:nvSpPr>
          <p:cNvPr id="10" name="Picture Placeholder 9">
            <a:extLst>
              <a:ext uri="{FF2B5EF4-FFF2-40B4-BE49-F238E27FC236}">
                <a16:creationId xmlns:a16="http://schemas.microsoft.com/office/drawing/2014/main" id="{51203B47-519A-9A47-9935-8EFBB87F5A67}"/>
              </a:ext>
            </a:extLst>
          </p:cNvPr>
          <p:cNvSpPr>
            <a:spLocks noGrp="1"/>
          </p:cNvSpPr>
          <p:nvPr>
            <p:ph type="pic" sz="quarter" idx="14" hasCustomPrompt="1"/>
          </p:nvPr>
        </p:nvSpPr>
        <p:spPr>
          <a:xfrm>
            <a:off x="12246964" y="2518349"/>
            <a:ext cx="11167672" cy="6895474"/>
          </a:xfrm>
          <a:prstGeom prst="round2SameRect">
            <a:avLst>
              <a:gd name="adj1" fmla="val 11637"/>
              <a:gd name="adj2" fmla="val 0"/>
            </a:avLst>
          </a:prstGeom>
          <a:solidFill>
            <a:schemeClr val="accent1">
              <a:lumMod val="60000"/>
              <a:lumOff val="40000"/>
            </a:schemeClr>
          </a:solidFill>
        </p:spPr>
        <p:txBody>
          <a:bodyPr anchor="ctr"/>
          <a:lstStyle>
            <a:lvl1pPr marL="0" indent="0" algn="ctr">
              <a:buNone/>
              <a:defRPr sz="2000">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Tree>
    <p:extLst>
      <p:ext uri="{BB962C8B-B14F-4D97-AF65-F5344CB8AC3E}">
        <p14:creationId xmlns:p14="http://schemas.microsoft.com/office/powerpoint/2010/main" val="42819279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apa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5E85E4-1223-7648-BC10-6FF630A26A4F}"/>
              </a:ext>
            </a:extLst>
          </p:cNvPr>
          <p:cNvPicPr>
            <a:picLocks noChangeAspect="1"/>
          </p:cNvPicPr>
          <p:nvPr userDrawn="1"/>
        </p:nvPicPr>
        <p:blipFill>
          <a:blip r:embed="rId3"/>
          <a:srcRect/>
          <a:stretch/>
        </p:blipFill>
        <p:spPr>
          <a:xfrm>
            <a:off x="6523" y="0"/>
            <a:ext cx="24374128" cy="13710447"/>
          </a:xfrm>
          <a:prstGeom prst="rect">
            <a:avLst/>
          </a:prstGeom>
        </p:spPr>
      </p:pic>
      <p:sp>
        <p:nvSpPr>
          <p:cNvPr id="19" name="Text Placeholder 15">
            <a:extLst>
              <a:ext uri="{FF2B5EF4-FFF2-40B4-BE49-F238E27FC236}">
                <a16:creationId xmlns:a16="http://schemas.microsoft.com/office/drawing/2014/main" id="{5FAFF9E2-A409-2B4C-9314-1DD643F4DE4A}"/>
              </a:ext>
            </a:extLst>
          </p:cNvPr>
          <p:cNvSpPr>
            <a:spLocks noGrp="1"/>
          </p:cNvSpPr>
          <p:nvPr>
            <p:ph type="body" sz="quarter" idx="13" hasCustomPrompt="1"/>
          </p:nvPr>
        </p:nvSpPr>
        <p:spPr>
          <a:xfrm>
            <a:off x="12783996" y="11726418"/>
            <a:ext cx="1699979" cy="572837"/>
          </a:xfrm>
          <a:prstGeom prst="rect">
            <a:avLst/>
          </a:prstGeom>
        </p:spPr>
        <p:txBody>
          <a:bodyPr anchor="t"/>
          <a:lstStyle>
            <a:lvl1pPr marL="0" indent="0">
              <a:lnSpc>
                <a:spcPts val="4200"/>
              </a:lnSpc>
              <a:buNone/>
              <a:defRPr sz="36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mês</a:t>
            </a:r>
          </a:p>
        </p:txBody>
      </p:sp>
      <p:sp>
        <p:nvSpPr>
          <p:cNvPr id="13" name="Text Placeholder 15">
            <a:extLst>
              <a:ext uri="{FF2B5EF4-FFF2-40B4-BE49-F238E27FC236}">
                <a16:creationId xmlns:a16="http://schemas.microsoft.com/office/drawing/2014/main" id="{CEF451ED-D7A2-1947-97E3-876E0100DD9D}"/>
              </a:ext>
            </a:extLst>
          </p:cNvPr>
          <p:cNvSpPr>
            <a:spLocks noGrp="1"/>
          </p:cNvSpPr>
          <p:nvPr>
            <p:ph type="body" sz="quarter" idx="10" hasCustomPrompt="1"/>
          </p:nvPr>
        </p:nvSpPr>
        <p:spPr>
          <a:xfrm>
            <a:off x="10725041" y="2294415"/>
            <a:ext cx="10423428" cy="3049110"/>
          </a:xfrm>
          <a:prstGeom prst="rect">
            <a:avLst/>
          </a:prstGeom>
        </p:spPr>
        <p:txBody>
          <a:bodyPr anchor="t"/>
          <a:lstStyle>
            <a:lvl1pPr marL="0" indent="0">
              <a:lnSpc>
                <a:spcPts val="11000"/>
              </a:lnSpc>
              <a:buNone/>
              <a:defRPr sz="9600" b="1" spc="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DA APRESENTAÇÃO</a:t>
            </a:r>
          </a:p>
        </p:txBody>
      </p:sp>
      <p:sp>
        <p:nvSpPr>
          <p:cNvPr id="14" name="Text Placeholder 15">
            <a:extLst>
              <a:ext uri="{FF2B5EF4-FFF2-40B4-BE49-F238E27FC236}">
                <a16:creationId xmlns:a16="http://schemas.microsoft.com/office/drawing/2014/main" id="{62B1B5BB-C233-E848-8FAA-D71A55A8952C}"/>
              </a:ext>
            </a:extLst>
          </p:cNvPr>
          <p:cNvSpPr>
            <a:spLocks noGrp="1"/>
          </p:cNvSpPr>
          <p:nvPr>
            <p:ph type="body" sz="quarter" idx="11" hasCustomPrompt="1"/>
          </p:nvPr>
        </p:nvSpPr>
        <p:spPr>
          <a:xfrm>
            <a:off x="11693235" y="9974616"/>
            <a:ext cx="9504219" cy="843466"/>
          </a:xfrm>
          <a:prstGeom prst="rect">
            <a:avLst/>
          </a:prstGeom>
        </p:spPr>
        <p:txBody>
          <a:bodyPr anchor="t"/>
          <a:lstStyle>
            <a:lvl1pPr marL="0" indent="0">
              <a:lnSpc>
                <a:spcPct val="100000"/>
              </a:lnSpc>
              <a:buNone/>
              <a:defRPr sz="45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Apresentador ou subtítulo</a:t>
            </a:r>
          </a:p>
        </p:txBody>
      </p:sp>
      <p:pic>
        <p:nvPicPr>
          <p:cNvPr id="15" name="Graphic 14">
            <a:extLst>
              <a:ext uri="{FF2B5EF4-FFF2-40B4-BE49-F238E27FC236}">
                <a16:creationId xmlns:a16="http://schemas.microsoft.com/office/drawing/2014/main" id="{21E2DE44-B161-4046-86B2-654558BE13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39341" y="9969894"/>
            <a:ext cx="631210" cy="848188"/>
          </a:xfrm>
          <a:prstGeom prst="rect">
            <a:avLst/>
          </a:prstGeom>
        </p:spPr>
      </p:pic>
      <p:pic>
        <p:nvPicPr>
          <p:cNvPr id="16" name="Graphic 15">
            <a:extLst>
              <a:ext uri="{FF2B5EF4-FFF2-40B4-BE49-F238E27FC236}">
                <a16:creationId xmlns:a16="http://schemas.microsoft.com/office/drawing/2014/main" id="{999FBFC6-9B2B-374F-BE48-FDE7AF99C67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2" cy="910301"/>
          </a:xfrm>
          <a:prstGeom prst="rect">
            <a:avLst/>
          </a:prstGeom>
        </p:spPr>
      </p:pic>
      <p:pic>
        <p:nvPicPr>
          <p:cNvPr id="20" name="Graphic 19">
            <a:extLst>
              <a:ext uri="{FF2B5EF4-FFF2-40B4-BE49-F238E27FC236}">
                <a16:creationId xmlns:a16="http://schemas.microsoft.com/office/drawing/2014/main" id="{46222534-3D3C-5A45-9054-C4E860D18B7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908020" y="11827601"/>
            <a:ext cx="352831" cy="370472"/>
          </a:xfrm>
          <a:prstGeom prst="rect">
            <a:avLst/>
          </a:prstGeom>
        </p:spPr>
      </p:pic>
    </p:spTree>
    <p:extLst>
      <p:ext uri="{BB962C8B-B14F-4D97-AF65-F5344CB8AC3E}">
        <p14:creationId xmlns:p14="http://schemas.microsoft.com/office/powerpoint/2010/main" val="378921698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 (Rox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sp>
        <p:nvSpPr>
          <p:cNvPr id="24" name="Text Placeholder 15">
            <a:extLst>
              <a:ext uri="{FF2B5EF4-FFF2-40B4-BE49-F238E27FC236}">
                <a16:creationId xmlns:a16="http://schemas.microsoft.com/office/drawing/2014/main" id="{52F0A4AE-5B79-4A4A-A7F3-D4265453A576}"/>
              </a:ext>
            </a:extLst>
          </p:cNvPr>
          <p:cNvSpPr>
            <a:spLocks noGrp="1"/>
          </p:cNvSpPr>
          <p:nvPr>
            <p:ph type="body" sz="quarter" idx="10" hasCustomPrompt="1"/>
          </p:nvPr>
        </p:nvSpPr>
        <p:spPr>
          <a:xfrm>
            <a:off x="2061498" y="2277619"/>
            <a:ext cx="9049847" cy="4083991"/>
          </a:xfrm>
          <a:prstGeom prst="rect">
            <a:avLst/>
          </a:prstGeom>
        </p:spPr>
        <p:txBody>
          <a:bodyPr anchor="t"/>
          <a:lstStyle>
            <a:lvl1pPr marL="0" indent="0">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3 LINHAS</a:t>
            </a:r>
          </a:p>
        </p:txBody>
      </p:sp>
      <p:sp>
        <p:nvSpPr>
          <p:cNvPr id="25" name="Text Placeholder 15">
            <a:extLst>
              <a:ext uri="{FF2B5EF4-FFF2-40B4-BE49-F238E27FC236}">
                <a16:creationId xmlns:a16="http://schemas.microsoft.com/office/drawing/2014/main" id="{DFB461BC-1261-4345-B069-79911814D962}"/>
              </a:ext>
            </a:extLst>
          </p:cNvPr>
          <p:cNvSpPr>
            <a:spLocks noGrp="1"/>
          </p:cNvSpPr>
          <p:nvPr>
            <p:ph type="body" sz="quarter" idx="12" hasCustomPrompt="1"/>
          </p:nvPr>
        </p:nvSpPr>
        <p:spPr>
          <a:xfrm>
            <a:off x="2061498" y="6679221"/>
            <a:ext cx="9049847" cy="1253199"/>
          </a:xfrm>
          <a:prstGeom prst="rect">
            <a:avLst/>
          </a:prstGeom>
        </p:spPr>
        <p:txBody>
          <a:bodyPr anchor="t"/>
          <a:lstStyle>
            <a:lvl1pPr marL="0" indent="0">
              <a:lnSpc>
                <a:spcPts val="5100"/>
              </a:lnSpc>
              <a:buNone/>
              <a:defRPr sz="4500" b="1" spc="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Duis autem vel eu iriure dolor in hend in vulputate velit adit.</a:t>
            </a:r>
          </a:p>
        </p:txBody>
      </p:sp>
      <p:sp>
        <p:nvSpPr>
          <p:cNvPr id="26" name="Text Placeholder 15">
            <a:extLst>
              <a:ext uri="{FF2B5EF4-FFF2-40B4-BE49-F238E27FC236}">
                <a16:creationId xmlns:a16="http://schemas.microsoft.com/office/drawing/2014/main" id="{A3B7875C-79DE-0C4E-B086-3156ED938555}"/>
              </a:ext>
            </a:extLst>
          </p:cNvPr>
          <p:cNvSpPr>
            <a:spLocks noGrp="1"/>
          </p:cNvSpPr>
          <p:nvPr>
            <p:ph type="body" sz="quarter" idx="13" hasCustomPrompt="1"/>
          </p:nvPr>
        </p:nvSpPr>
        <p:spPr>
          <a:xfrm>
            <a:off x="2061498" y="8244667"/>
            <a:ext cx="9049847" cy="4083991"/>
          </a:xfrm>
          <a:prstGeom prst="rect">
            <a:avLst/>
          </a:prstGeom>
        </p:spPr>
        <p:txBody>
          <a:bodyPr anchor="t"/>
          <a:lstStyle>
            <a:lvl1pPr marL="0" indent="0">
              <a:lnSpc>
                <a:spcPts val="3200"/>
              </a:lnSpc>
              <a:buNone/>
              <a:defRPr sz="2600" b="0" spc="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consectet uer erat adipo iscing, sed diam nonummy erat quis nibh euismod enim tincidunt ut laoreet dolore magna ut simus aliquam erat volutpat. Utwisi enim admi veniam, quis nostrud exerci tation ullamcorper lorem ausit fsum dolor sit amet, consectetuer.</a:t>
            </a:r>
          </a:p>
        </p:txBody>
      </p:sp>
      <p:pic>
        <p:nvPicPr>
          <p:cNvPr id="4" name="Picture 3" descr="Icon&#10;&#10;Description automatically generated">
            <a:extLst>
              <a:ext uri="{FF2B5EF4-FFF2-40B4-BE49-F238E27FC236}">
                <a16:creationId xmlns:a16="http://schemas.microsoft.com/office/drawing/2014/main" id="{9580D93A-11CA-5B46-9E31-D80722080E86}"/>
              </a:ext>
            </a:extLst>
          </p:cNvPr>
          <p:cNvPicPr>
            <a:picLocks noChangeAspect="1"/>
          </p:cNvPicPr>
          <p:nvPr userDrawn="1"/>
        </p:nvPicPr>
        <p:blipFill>
          <a:blip r:embed="rId5"/>
          <a:stretch>
            <a:fillRect/>
          </a:stretch>
        </p:blipFill>
        <p:spPr>
          <a:xfrm>
            <a:off x="1096885" y="2535382"/>
            <a:ext cx="590550" cy="704850"/>
          </a:xfrm>
          <a:prstGeom prst="rect">
            <a:avLst/>
          </a:prstGeom>
        </p:spPr>
      </p:pic>
      <p:pic>
        <p:nvPicPr>
          <p:cNvPr id="12" name="Graphic 11">
            <a:extLst>
              <a:ext uri="{FF2B5EF4-FFF2-40B4-BE49-F238E27FC236}">
                <a16:creationId xmlns:a16="http://schemas.microsoft.com/office/drawing/2014/main" id="{DBF4C94A-DE6F-0844-A535-6CAD036FBE88}"/>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3" cy="910302"/>
          </a:xfrm>
          <a:prstGeom prst="rect">
            <a:avLst/>
          </a:prstGeom>
        </p:spPr>
      </p:pic>
      <p:pic>
        <p:nvPicPr>
          <p:cNvPr id="9" name="Graphic 8">
            <a:extLst>
              <a:ext uri="{FF2B5EF4-FFF2-40B4-BE49-F238E27FC236}">
                <a16:creationId xmlns:a16="http://schemas.microsoft.com/office/drawing/2014/main" id="{6226545E-2682-764D-BDEE-6F6AEB9CF538}"/>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2193587" y="2470068"/>
            <a:ext cx="11272384" cy="9863336"/>
          </a:xfrm>
          <a:prstGeom prst="rect">
            <a:avLst/>
          </a:prstGeom>
        </p:spPr>
      </p:pic>
      <p:sp>
        <p:nvSpPr>
          <p:cNvPr id="10" name="Picture Placeholder 9">
            <a:extLst>
              <a:ext uri="{FF2B5EF4-FFF2-40B4-BE49-F238E27FC236}">
                <a16:creationId xmlns:a16="http://schemas.microsoft.com/office/drawing/2014/main" id="{67044CD9-C044-DF44-AEA0-30C9FE6B73D4}"/>
              </a:ext>
            </a:extLst>
          </p:cNvPr>
          <p:cNvSpPr>
            <a:spLocks noGrp="1"/>
          </p:cNvSpPr>
          <p:nvPr>
            <p:ph type="pic" sz="quarter" idx="14" hasCustomPrompt="1"/>
          </p:nvPr>
        </p:nvSpPr>
        <p:spPr>
          <a:xfrm>
            <a:off x="12246964" y="2518349"/>
            <a:ext cx="11167672" cy="6895474"/>
          </a:xfrm>
          <a:prstGeom prst="round2SameRect">
            <a:avLst>
              <a:gd name="adj1" fmla="val 11637"/>
              <a:gd name="adj2" fmla="val 0"/>
            </a:avLst>
          </a:prstGeom>
          <a:solidFill>
            <a:schemeClr val="accent3">
              <a:lumMod val="60000"/>
              <a:lumOff val="40000"/>
            </a:schemeClr>
          </a:solidFill>
        </p:spPr>
        <p:txBody>
          <a:bodyPr anchor="ctr"/>
          <a:lstStyle>
            <a:lvl1pPr marL="0" indent="0" algn="ctr">
              <a:buNone/>
              <a:defRPr sz="2000">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Tree>
    <p:extLst>
      <p:ext uri="{BB962C8B-B14F-4D97-AF65-F5344CB8AC3E}">
        <p14:creationId xmlns:p14="http://schemas.microsoft.com/office/powerpoint/2010/main" val="232317238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 (Cinz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sp>
        <p:nvSpPr>
          <p:cNvPr id="24" name="Text Placeholder 15">
            <a:extLst>
              <a:ext uri="{FF2B5EF4-FFF2-40B4-BE49-F238E27FC236}">
                <a16:creationId xmlns:a16="http://schemas.microsoft.com/office/drawing/2014/main" id="{52F0A4AE-5B79-4A4A-A7F3-D4265453A576}"/>
              </a:ext>
            </a:extLst>
          </p:cNvPr>
          <p:cNvSpPr>
            <a:spLocks noGrp="1"/>
          </p:cNvSpPr>
          <p:nvPr>
            <p:ph type="body" sz="quarter" idx="10" hasCustomPrompt="1"/>
          </p:nvPr>
        </p:nvSpPr>
        <p:spPr>
          <a:xfrm>
            <a:off x="2061498" y="2277619"/>
            <a:ext cx="9049847" cy="4083991"/>
          </a:xfrm>
          <a:prstGeom prst="rect">
            <a:avLst/>
          </a:prstGeom>
        </p:spPr>
        <p:txBody>
          <a:bodyPr anchor="t"/>
          <a:lstStyle>
            <a:lvl1pPr marL="0" indent="0">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3 LINHAS</a:t>
            </a:r>
          </a:p>
        </p:txBody>
      </p:sp>
      <p:sp>
        <p:nvSpPr>
          <p:cNvPr id="25" name="Text Placeholder 15">
            <a:extLst>
              <a:ext uri="{FF2B5EF4-FFF2-40B4-BE49-F238E27FC236}">
                <a16:creationId xmlns:a16="http://schemas.microsoft.com/office/drawing/2014/main" id="{DFB461BC-1261-4345-B069-79911814D962}"/>
              </a:ext>
            </a:extLst>
          </p:cNvPr>
          <p:cNvSpPr>
            <a:spLocks noGrp="1"/>
          </p:cNvSpPr>
          <p:nvPr>
            <p:ph type="body" sz="quarter" idx="12" hasCustomPrompt="1"/>
          </p:nvPr>
        </p:nvSpPr>
        <p:spPr>
          <a:xfrm>
            <a:off x="2061498" y="6679221"/>
            <a:ext cx="9049847" cy="1253199"/>
          </a:xfrm>
          <a:prstGeom prst="rect">
            <a:avLst/>
          </a:prstGeom>
        </p:spPr>
        <p:txBody>
          <a:bodyPr anchor="t"/>
          <a:lstStyle>
            <a:lvl1pPr marL="0" indent="0">
              <a:lnSpc>
                <a:spcPts val="5100"/>
              </a:lnSpc>
              <a:buNone/>
              <a:defRPr sz="4500" b="1" spc="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Duis autem vel eu iriure dolor in hend in vulputate velit adit.</a:t>
            </a:r>
          </a:p>
        </p:txBody>
      </p:sp>
      <p:sp>
        <p:nvSpPr>
          <p:cNvPr id="26" name="Text Placeholder 15">
            <a:extLst>
              <a:ext uri="{FF2B5EF4-FFF2-40B4-BE49-F238E27FC236}">
                <a16:creationId xmlns:a16="http://schemas.microsoft.com/office/drawing/2014/main" id="{A3B7875C-79DE-0C4E-B086-3156ED938555}"/>
              </a:ext>
            </a:extLst>
          </p:cNvPr>
          <p:cNvSpPr>
            <a:spLocks noGrp="1"/>
          </p:cNvSpPr>
          <p:nvPr>
            <p:ph type="body" sz="quarter" idx="13" hasCustomPrompt="1"/>
          </p:nvPr>
        </p:nvSpPr>
        <p:spPr>
          <a:xfrm>
            <a:off x="2061498" y="8244667"/>
            <a:ext cx="9049847" cy="4083991"/>
          </a:xfrm>
          <a:prstGeom prst="rect">
            <a:avLst/>
          </a:prstGeom>
        </p:spPr>
        <p:txBody>
          <a:bodyPr anchor="t"/>
          <a:lstStyle>
            <a:lvl1pPr marL="0" indent="0">
              <a:lnSpc>
                <a:spcPts val="3200"/>
              </a:lnSpc>
              <a:buNone/>
              <a:defRPr sz="2600" b="0" spc="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consectet uer erat adipo iscing, sed diam nonummy erat quis nibh euismod enim tincidunt ut laoreet dolore magna ut simus aliquam erat volutpat. Utwisi enim admi veniam, quis nostrud exerci tation ullamcorper lorem ausit fsum dolor sit amet, consectetuer.</a:t>
            </a:r>
          </a:p>
        </p:txBody>
      </p:sp>
      <p:pic>
        <p:nvPicPr>
          <p:cNvPr id="4" name="Picture 3" descr="Icon&#10;&#10;Description automatically generated">
            <a:extLst>
              <a:ext uri="{FF2B5EF4-FFF2-40B4-BE49-F238E27FC236}">
                <a16:creationId xmlns:a16="http://schemas.microsoft.com/office/drawing/2014/main" id="{9580D93A-11CA-5B46-9E31-D80722080E86}"/>
              </a:ext>
            </a:extLst>
          </p:cNvPr>
          <p:cNvPicPr>
            <a:picLocks noChangeAspect="1"/>
          </p:cNvPicPr>
          <p:nvPr userDrawn="1"/>
        </p:nvPicPr>
        <p:blipFill>
          <a:blip r:embed="rId5"/>
          <a:stretch>
            <a:fillRect/>
          </a:stretch>
        </p:blipFill>
        <p:spPr>
          <a:xfrm>
            <a:off x="1096885" y="2535382"/>
            <a:ext cx="590550" cy="704850"/>
          </a:xfrm>
          <a:prstGeom prst="rect">
            <a:avLst/>
          </a:prstGeom>
        </p:spPr>
      </p:pic>
      <p:pic>
        <p:nvPicPr>
          <p:cNvPr id="12" name="Graphic 11">
            <a:extLst>
              <a:ext uri="{FF2B5EF4-FFF2-40B4-BE49-F238E27FC236}">
                <a16:creationId xmlns:a16="http://schemas.microsoft.com/office/drawing/2014/main" id="{DBF4C94A-DE6F-0844-A535-6CAD036FBE88}"/>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3" cy="910302"/>
          </a:xfrm>
          <a:prstGeom prst="rect">
            <a:avLst/>
          </a:prstGeom>
        </p:spPr>
      </p:pic>
      <p:pic>
        <p:nvPicPr>
          <p:cNvPr id="10" name="Graphic 9">
            <a:extLst>
              <a:ext uri="{FF2B5EF4-FFF2-40B4-BE49-F238E27FC236}">
                <a16:creationId xmlns:a16="http://schemas.microsoft.com/office/drawing/2014/main" id="{F2077A41-8AD4-2846-9669-5C75D3C2A956}"/>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2193587" y="2470068"/>
            <a:ext cx="11272384" cy="9863336"/>
          </a:xfrm>
          <a:prstGeom prst="rect">
            <a:avLst/>
          </a:prstGeom>
        </p:spPr>
      </p:pic>
      <p:sp>
        <p:nvSpPr>
          <p:cNvPr id="11" name="Picture Placeholder 9">
            <a:extLst>
              <a:ext uri="{FF2B5EF4-FFF2-40B4-BE49-F238E27FC236}">
                <a16:creationId xmlns:a16="http://schemas.microsoft.com/office/drawing/2014/main" id="{0940EC1A-75AF-C64D-BA53-75B6771C33B4}"/>
              </a:ext>
            </a:extLst>
          </p:cNvPr>
          <p:cNvSpPr>
            <a:spLocks noGrp="1"/>
          </p:cNvSpPr>
          <p:nvPr>
            <p:ph type="pic" sz="quarter" idx="14" hasCustomPrompt="1"/>
          </p:nvPr>
        </p:nvSpPr>
        <p:spPr>
          <a:xfrm>
            <a:off x="12246964" y="2518349"/>
            <a:ext cx="11167672" cy="6895474"/>
          </a:xfrm>
          <a:prstGeom prst="round2SameRect">
            <a:avLst>
              <a:gd name="adj1" fmla="val 11637"/>
              <a:gd name="adj2" fmla="val 0"/>
            </a:avLst>
          </a:prstGeom>
          <a:solidFill>
            <a:schemeClr val="bg2">
              <a:lumMod val="60000"/>
              <a:lumOff val="40000"/>
            </a:schemeClr>
          </a:solidFill>
        </p:spPr>
        <p:txBody>
          <a:bodyPr anchor="ctr"/>
          <a:lstStyle>
            <a:lvl1pPr marL="0" indent="0" algn="ctr">
              <a:buNone/>
              <a:defRPr sz="2000">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Tree>
    <p:extLst>
      <p:ext uri="{BB962C8B-B14F-4D97-AF65-F5344CB8AC3E}">
        <p14:creationId xmlns:p14="http://schemas.microsoft.com/office/powerpoint/2010/main" val="12918959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2 (Az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7" name="Graphic 6">
            <a:extLst>
              <a:ext uri="{FF2B5EF4-FFF2-40B4-BE49-F238E27FC236}">
                <a16:creationId xmlns:a16="http://schemas.microsoft.com/office/drawing/2014/main" id="{A3EE771C-C538-DF49-B886-2B23DADA4A1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8" name="Text Placeholder 15">
            <a:extLst>
              <a:ext uri="{FF2B5EF4-FFF2-40B4-BE49-F238E27FC236}">
                <a16:creationId xmlns:a16="http://schemas.microsoft.com/office/drawing/2014/main" id="{C1D5EB1C-084A-B247-BDB8-3D04743E72B4}"/>
              </a:ext>
            </a:extLst>
          </p:cNvPr>
          <p:cNvSpPr>
            <a:spLocks noGrp="1"/>
          </p:cNvSpPr>
          <p:nvPr>
            <p:ph type="body" sz="quarter" idx="10" hasCustomPrompt="1"/>
          </p:nvPr>
        </p:nvSpPr>
        <p:spPr>
          <a:xfrm>
            <a:off x="4553712" y="4764024"/>
            <a:ext cx="15160626" cy="4083991"/>
          </a:xfrm>
          <a:prstGeom prst="rect">
            <a:avLst/>
          </a:prstGeom>
        </p:spPr>
        <p:txBody>
          <a:bodyPr anchor="ctr"/>
          <a:lstStyle>
            <a:lvl1pPr marL="0" indent="0" algn="ctr">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2 LINHAS</a:t>
            </a:r>
          </a:p>
        </p:txBody>
      </p:sp>
    </p:spTree>
    <p:extLst>
      <p:ext uri="{BB962C8B-B14F-4D97-AF65-F5344CB8AC3E}">
        <p14:creationId xmlns:p14="http://schemas.microsoft.com/office/powerpoint/2010/main" val="37067726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2 (Rox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7" name="Graphic 6">
            <a:extLst>
              <a:ext uri="{FF2B5EF4-FFF2-40B4-BE49-F238E27FC236}">
                <a16:creationId xmlns:a16="http://schemas.microsoft.com/office/drawing/2014/main" id="{A3EE771C-C538-DF49-B886-2B23DADA4A1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6" name="Text Placeholder 15">
            <a:extLst>
              <a:ext uri="{FF2B5EF4-FFF2-40B4-BE49-F238E27FC236}">
                <a16:creationId xmlns:a16="http://schemas.microsoft.com/office/drawing/2014/main" id="{93244044-9C7F-7049-963E-FFC9A795BADF}"/>
              </a:ext>
            </a:extLst>
          </p:cNvPr>
          <p:cNvSpPr>
            <a:spLocks noGrp="1"/>
          </p:cNvSpPr>
          <p:nvPr>
            <p:ph type="body" sz="quarter" idx="10" hasCustomPrompt="1"/>
          </p:nvPr>
        </p:nvSpPr>
        <p:spPr>
          <a:xfrm>
            <a:off x="4553712" y="4764024"/>
            <a:ext cx="15160626" cy="4083991"/>
          </a:xfrm>
          <a:prstGeom prst="rect">
            <a:avLst/>
          </a:prstGeom>
        </p:spPr>
        <p:txBody>
          <a:bodyPr anchor="ctr"/>
          <a:lstStyle>
            <a:lvl1pPr marL="0" indent="0" algn="ctr">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2 LINHAS</a:t>
            </a:r>
          </a:p>
        </p:txBody>
      </p:sp>
    </p:spTree>
    <p:extLst>
      <p:ext uri="{BB962C8B-B14F-4D97-AF65-F5344CB8AC3E}">
        <p14:creationId xmlns:p14="http://schemas.microsoft.com/office/powerpoint/2010/main" val="230303972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2 (Cinz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7" name="Graphic 6">
            <a:extLst>
              <a:ext uri="{FF2B5EF4-FFF2-40B4-BE49-F238E27FC236}">
                <a16:creationId xmlns:a16="http://schemas.microsoft.com/office/drawing/2014/main" id="{A3EE771C-C538-DF49-B886-2B23DADA4A1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6" name="Text Placeholder 15">
            <a:extLst>
              <a:ext uri="{FF2B5EF4-FFF2-40B4-BE49-F238E27FC236}">
                <a16:creationId xmlns:a16="http://schemas.microsoft.com/office/drawing/2014/main" id="{98F92F3E-DCD4-6647-B9B2-84733839FD12}"/>
              </a:ext>
            </a:extLst>
          </p:cNvPr>
          <p:cNvSpPr>
            <a:spLocks noGrp="1"/>
          </p:cNvSpPr>
          <p:nvPr>
            <p:ph type="body" sz="quarter" idx="10" hasCustomPrompt="1"/>
          </p:nvPr>
        </p:nvSpPr>
        <p:spPr>
          <a:xfrm>
            <a:off x="4553712" y="4764024"/>
            <a:ext cx="15160626" cy="4083991"/>
          </a:xfrm>
          <a:prstGeom prst="rect">
            <a:avLst/>
          </a:prstGeom>
        </p:spPr>
        <p:txBody>
          <a:bodyPr anchor="ctr"/>
          <a:lstStyle>
            <a:lvl1pPr marL="0" indent="0" algn="ctr">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2 LINHAS</a:t>
            </a:r>
          </a:p>
        </p:txBody>
      </p:sp>
    </p:spTree>
    <p:extLst>
      <p:ext uri="{BB962C8B-B14F-4D97-AF65-F5344CB8AC3E}">
        <p14:creationId xmlns:p14="http://schemas.microsoft.com/office/powerpoint/2010/main" val="292967842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údo_Especi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6" name="Graphic 5">
            <a:extLst>
              <a:ext uri="{FF2B5EF4-FFF2-40B4-BE49-F238E27FC236}">
                <a16:creationId xmlns:a16="http://schemas.microsoft.com/office/drawing/2014/main" id="{E591015C-8B4E-FD49-878A-73C4FEF9DC3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29805" y="3252757"/>
            <a:ext cx="631210" cy="848188"/>
          </a:xfrm>
          <a:prstGeom prst="rect">
            <a:avLst/>
          </a:prstGeom>
        </p:spPr>
      </p:pic>
      <p:sp>
        <p:nvSpPr>
          <p:cNvPr id="12" name="Text Placeholder 15">
            <a:extLst>
              <a:ext uri="{FF2B5EF4-FFF2-40B4-BE49-F238E27FC236}">
                <a16:creationId xmlns:a16="http://schemas.microsoft.com/office/drawing/2014/main" id="{CE34219B-D1DA-7C48-A116-3D8FEF016D49}"/>
              </a:ext>
            </a:extLst>
          </p:cNvPr>
          <p:cNvSpPr>
            <a:spLocks noGrp="1"/>
          </p:cNvSpPr>
          <p:nvPr>
            <p:ph type="body" sz="quarter" idx="10" hasCustomPrompt="1"/>
          </p:nvPr>
        </p:nvSpPr>
        <p:spPr>
          <a:xfrm>
            <a:off x="10848397" y="4128654"/>
            <a:ext cx="10986367" cy="3566015"/>
          </a:xfrm>
          <a:prstGeom prst="roundRect">
            <a:avLst>
              <a:gd name="adj" fmla="val 0"/>
            </a:avLst>
          </a:prstGeom>
          <a:noFill/>
        </p:spPr>
        <p:txBody>
          <a:bodyPr lIns="91440" tIns="91440" rIns="91440" bIns="91440" anchor="ctr"/>
          <a:lstStyle>
            <a:lvl1pPr marL="0" indent="0">
              <a:lnSpc>
                <a:spcPts val="8600"/>
              </a:lnSpc>
              <a:buNone/>
              <a:defRPr sz="8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DO SLIDE SOBREPOSTO A IMAGEM DE FUNDO</a:t>
            </a:r>
          </a:p>
        </p:txBody>
      </p:sp>
      <p:sp>
        <p:nvSpPr>
          <p:cNvPr id="13" name="Text Placeholder 15">
            <a:extLst>
              <a:ext uri="{FF2B5EF4-FFF2-40B4-BE49-F238E27FC236}">
                <a16:creationId xmlns:a16="http://schemas.microsoft.com/office/drawing/2014/main" id="{5FC978B7-1DAA-4E4A-A042-B915FFB3C013}"/>
              </a:ext>
            </a:extLst>
          </p:cNvPr>
          <p:cNvSpPr>
            <a:spLocks noGrp="1"/>
          </p:cNvSpPr>
          <p:nvPr>
            <p:ph type="body" sz="quarter" idx="12" hasCustomPrompt="1"/>
          </p:nvPr>
        </p:nvSpPr>
        <p:spPr>
          <a:xfrm>
            <a:off x="11910710" y="8003051"/>
            <a:ext cx="9924054" cy="3566015"/>
          </a:xfrm>
          <a:prstGeom prst="rect">
            <a:avLst/>
          </a:prstGeom>
        </p:spPr>
        <p:txBody>
          <a:bodyPr anchor="t"/>
          <a:lstStyle>
            <a:lvl1pPr marL="0" indent="0">
              <a:lnSpc>
                <a:spcPts val="4100"/>
              </a:lnSpc>
              <a:buNone/>
              <a:defRPr sz="3500" b="1" spc="5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contet ueret adipo iscing, sed diam nonet ummy erat it quis nibh euis mod enim sit tincidunt ut laoreet dolore magna ut simus alit am eratvu ipsum.</a:t>
            </a:r>
          </a:p>
        </p:txBody>
      </p:sp>
      <p:pic>
        <p:nvPicPr>
          <p:cNvPr id="9" name="Graphic 8">
            <a:extLst>
              <a:ext uri="{FF2B5EF4-FFF2-40B4-BE49-F238E27FC236}">
                <a16:creationId xmlns:a16="http://schemas.microsoft.com/office/drawing/2014/main" id="{F29C7D30-5D60-FF47-AD85-3B933D747398}"/>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2539957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nteúdo_Especial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9" name="Graphic 8">
            <a:extLst>
              <a:ext uri="{FF2B5EF4-FFF2-40B4-BE49-F238E27FC236}">
                <a16:creationId xmlns:a16="http://schemas.microsoft.com/office/drawing/2014/main" id="{F29C7D30-5D60-FF47-AD85-3B933D747398}"/>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pic>
        <p:nvPicPr>
          <p:cNvPr id="6" name="Graphic 5">
            <a:extLst>
              <a:ext uri="{FF2B5EF4-FFF2-40B4-BE49-F238E27FC236}">
                <a16:creationId xmlns:a16="http://schemas.microsoft.com/office/drawing/2014/main" id="{0CBDBD8E-DE16-AA4F-A9FC-915B0CFDED4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550823" y="4420767"/>
            <a:ext cx="631210" cy="848188"/>
          </a:xfrm>
          <a:prstGeom prst="rect">
            <a:avLst/>
          </a:prstGeom>
        </p:spPr>
      </p:pic>
      <p:sp>
        <p:nvSpPr>
          <p:cNvPr id="7" name="Text Placeholder 15">
            <a:extLst>
              <a:ext uri="{FF2B5EF4-FFF2-40B4-BE49-F238E27FC236}">
                <a16:creationId xmlns:a16="http://schemas.microsoft.com/office/drawing/2014/main" id="{D75387BD-2BA2-434C-942D-C0371C26D8B4}"/>
              </a:ext>
            </a:extLst>
          </p:cNvPr>
          <p:cNvSpPr>
            <a:spLocks noGrp="1"/>
          </p:cNvSpPr>
          <p:nvPr>
            <p:ph type="body" sz="quarter" idx="10" hasCustomPrompt="1"/>
          </p:nvPr>
        </p:nvSpPr>
        <p:spPr>
          <a:xfrm>
            <a:off x="2369415" y="5296664"/>
            <a:ext cx="13424767" cy="3566015"/>
          </a:xfrm>
          <a:prstGeom prst="roundRect">
            <a:avLst>
              <a:gd name="adj" fmla="val 0"/>
            </a:avLst>
          </a:prstGeom>
          <a:noFill/>
        </p:spPr>
        <p:txBody>
          <a:bodyPr lIns="91440" tIns="91440" rIns="91440" bIns="91440" anchor="ctr"/>
          <a:lstStyle>
            <a:lvl1pPr marL="0" indent="0">
              <a:lnSpc>
                <a:spcPts val="8600"/>
              </a:lnSpc>
              <a:buNone/>
              <a:defRPr sz="8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DO SLIDE SOBREPOSTO A IMAGEM DE FUNDO</a:t>
            </a:r>
          </a:p>
        </p:txBody>
      </p:sp>
      <p:sp>
        <p:nvSpPr>
          <p:cNvPr id="8" name="Text Placeholder 15">
            <a:extLst>
              <a:ext uri="{FF2B5EF4-FFF2-40B4-BE49-F238E27FC236}">
                <a16:creationId xmlns:a16="http://schemas.microsoft.com/office/drawing/2014/main" id="{959505A3-EFCE-0740-BB9F-21260D660212}"/>
              </a:ext>
            </a:extLst>
          </p:cNvPr>
          <p:cNvSpPr>
            <a:spLocks noGrp="1"/>
          </p:cNvSpPr>
          <p:nvPr>
            <p:ph type="body" sz="quarter" idx="12" hasCustomPrompt="1"/>
          </p:nvPr>
        </p:nvSpPr>
        <p:spPr>
          <a:xfrm>
            <a:off x="3431728" y="9171061"/>
            <a:ext cx="12362454" cy="3566015"/>
          </a:xfrm>
          <a:prstGeom prst="rect">
            <a:avLst/>
          </a:prstGeom>
        </p:spPr>
        <p:txBody>
          <a:bodyPr anchor="t"/>
          <a:lstStyle>
            <a:lvl1pPr marL="0" indent="0">
              <a:lnSpc>
                <a:spcPts val="4100"/>
              </a:lnSpc>
              <a:buNone/>
              <a:defRPr sz="3500" b="1" spc="5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contet ueret adipo iscing, sed diam nonet ummy erat it quis nibh euis mod enim sit tincidunt ut erat laoreet dolore magna ut simus alit eratvu ipsum.</a:t>
            </a:r>
          </a:p>
        </p:txBody>
      </p:sp>
    </p:spTree>
    <p:extLst>
      <p:ext uri="{BB962C8B-B14F-4D97-AF65-F5344CB8AC3E}">
        <p14:creationId xmlns:p14="http://schemas.microsoft.com/office/powerpoint/2010/main" val="40534228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nteúdo_Especial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bg2"/>
                </a:solidFill>
              </a:defRPr>
            </a:lvl1pPr>
          </a:lstStyle>
          <a:p>
            <a:fld id="{A325F139-6C12-C241-B593-B371F006EAF6}" type="slidenum">
              <a:rPr lang="pt-BR"/>
              <a:pPr/>
              <a:t>‹#›</a:t>
            </a:fld>
            <a:endParaRPr lang="pt-BR"/>
          </a:p>
        </p:txBody>
      </p:sp>
      <p:sp>
        <p:nvSpPr>
          <p:cNvPr id="12" name="Text Placeholder 15">
            <a:extLst>
              <a:ext uri="{FF2B5EF4-FFF2-40B4-BE49-F238E27FC236}">
                <a16:creationId xmlns:a16="http://schemas.microsoft.com/office/drawing/2014/main" id="{CE34219B-D1DA-7C48-A116-3D8FEF016D49}"/>
              </a:ext>
            </a:extLst>
          </p:cNvPr>
          <p:cNvSpPr>
            <a:spLocks noGrp="1"/>
          </p:cNvSpPr>
          <p:nvPr>
            <p:ph type="body" sz="quarter" idx="10" hasCustomPrompt="1"/>
          </p:nvPr>
        </p:nvSpPr>
        <p:spPr>
          <a:xfrm>
            <a:off x="2816114" y="5074992"/>
            <a:ext cx="20011291" cy="3566015"/>
          </a:xfrm>
          <a:prstGeom prst="roundRect">
            <a:avLst>
              <a:gd name="adj" fmla="val 0"/>
            </a:avLst>
          </a:prstGeom>
          <a:noFill/>
        </p:spPr>
        <p:txBody>
          <a:bodyPr lIns="91440" tIns="91440" rIns="91440" bIns="91440" anchor="ctr"/>
          <a:lstStyle>
            <a:lvl1pPr marL="0" indent="0">
              <a:lnSpc>
                <a:spcPts val="8600"/>
              </a:lnSpc>
              <a:buNone/>
              <a:defRPr sz="8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INSIRA UM BREVE TEXTO DESTAQUE ALINHADO À ESQUERDA</a:t>
            </a:r>
          </a:p>
        </p:txBody>
      </p:sp>
      <p:pic>
        <p:nvPicPr>
          <p:cNvPr id="9" name="Graphic 8">
            <a:extLst>
              <a:ext uri="{FF2B5EF4-FFF2-40B4-BE49-F238E27FC236}">
                <a16:creationId xmlns:a16="http://schemas.microsoft.com/office/drawing/2014/main" id="{F29C7D30-5D60-FF47-AD85-3B933D74739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69927" y="440983"/>
            <a:ext cx="998853" cy="910302"/>
          </a:xfrm>
          <a:prstGeom prst="rect">
            <a:avLst/>
          </a:prstGeom>
        </p:spPr>
      </p:pic>
      <p:pic>
        <p:nvPicPr>
          <p:cNvPr id="8" name="Graphic 7">
            <a:extLst>
              <a:ext uri="{FF2B5EF4-FFF2-40B4-BE49-F238E27FC236}">
                <a16:creationId xmlns:a16="http://schemas.microsoft.com/office/drawing/2014/main" id="{D011D760-0929-8143-9C41-8BB8C899A04E}"/>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spTree>
    <p:extLst>
      <p:ext uri="{BB962C8B-B14F-4D97-AF65-F5344CB8AC3E}">
        <p14:creationId xmlns:p14="http://schemas.microsoft.com/office/powerpoint/2010/main" val="31630436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parata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F68958-8532-CE48-8908-D1D1DAABAB73}"/>
              </a:ext>
            </a:extLst>
          </p:cNvPr>
          <p:cNvPicPr>
            <a:picLocks noChangeAspect="1"/>
          </p:cNvPicPr>
          <p:nvPr userDrawn="1"/>
        </p:nvPicPr>
        <p:blipFill>
          <a:blip r:embed="rId3"/>
          <a:stretch>
            <a:fillRect/>
          </a:stretch>
        </p:blipFill>
        <p:spPr>
          <a:xfrm>
            <a:off x="0" y="0"/>
            <a:ext cx="4064000" cy="13716000"/>
          </a:xfrm>
          <a:prstGeom prst="rect">
            <a:avLst/>
          </a:prstGeom>
        </p:spPr>
      </p:pic>
      <p:pic>
        <p:nvPicPr>
          <p:cNvPr id="10" name="Graphic 9">
            <a:extLst>
              <a:ext uri="{FF2B5EF4-FFF2-40B4-BE49-F238E27FC236}">
                <a16:creationId xmlns:a16="http://schemas.microsoft.com/office/drawing/2014/main" id="{3AF5CCB7-7E45-684C-AEE2-0391DC470F2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14" name="Picture 13" descr="Shape, circle&#10;&#10;Description automatically generated">
            <a:extLst>
              <a:ext uri="{FF2B5EF4-FFF2-40B4-BE49-F238E27FC236}">
                <a16:creationId xmlns:a16="http://schemas.microsoft.com/office/drawing/2014/main" id="{ED3450A2-A861-3B48-A52F-ECA1BEE05B12}"/>
              </a:ext>
            </a:extLst>
          </p:cNvPr>
          <p:cNvPicPr>
            <a:picLocks noChangeAspect="1"/>
          </p:cNvPicPr>
          <p:nvPr userDrawn="1"/>
        </p:nvPicPr>
        <p:blipFill>
          <a:blip r:embed="rId6"/>
          <a:stretch>
            <a:fillRect/>
          </a:stretch>
        </p:blipFill>
        <p:spPr>
          <a:xfrm>
            <a:off x="2097314" y="2852057"/>
            <a:ext cx="3505200" cy="3505200"/>
          </a:xfrm>
          <a:prstGeom prst="rect">
            <a:avLst/>
          </a:prstGeom>
        </p:spPr>
      </p:pic>
      <p:sp>
        <p:nvSpPr>
          <p:cNvPr id="17" name="Slide Number Placeholder 37">
            <a:extLst>
              <a:ext uri="{FF2B5EF4-FFF2-40B4-BE49-F238E27FC236}">
                <a16:creationId xmlns:a16="http://schemas.microsoft.com/office/drawing/2014/main" id="{6AC7FAE2-B445-6F45-BBE5-D53F601FA720}"/>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4" name="Text Placeholder 15">
            <a:extLst>
              <a:ext uri="{FF2B5EF4-FFF2-40B4-BE49-F238E27FC236}">
                <a16:creationId xmlns:a16="http://schemas.microsoft.com/office/drawing/2014/main" id="{4AD95C8B-65CC-1E45-B939-6583E8D94101}"/>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25" name="Text Placeholder 15">
            <a:extLst>
              <a:ext uri="{FF2B5EF4-FFF2-40B4-BE49-F238E27FC236}">
                <a16:creationId xmlns:a16="http://schemas.microsoft.com/office/drawing/2014/main" id="{053FD720-952E-2642-990F-619D75B3862A}"/>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26" name="Text Placeholder 15">
            <a:extLst>
              <a:ext uri="{FF2B5EF4-FFF2-40B4-BE49-F238E27FC236}">
                <a16:creationId xmlns:a16="http://schemas.microsoft.com/office/drawing/2014/main" id="{AE48BC93-E243-F946-B471-B4F408722842}"/>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01</a:t>
            </a:r>
          </a:p>
        </p:txBody>
      </p:sp>
      <p:pic>
        <p:nvPicPr>
          <p:cNvPr id="11" name="Graphic 10">
            <a:extLst>
              <a:ext uri="{FF2B5EF4-FFF2-40B4-BE49-F238E27FC236}">
                <a16:creationId xmlns:a16="http://schemas.microsoft.com/office/drawing/2014/main" id="{E0B687F5-3D4B-E241-A8FB-29FCA6F37FB1}"/>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5328665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parata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88C8C-E968-4945-A0CA-B52E88E82D9E}"/>
              </a:ext>
            </a:extLst>
          </p:cNvPr>
          <p:cNvPicPr>
            <a:picLocks noChangeAspect="1"/>
          </p:cNvPicPr>
          <p:nvPr userDrawn="1"/>
        </p:nvPicPr>
        <p:blipFill>
          <a:blip r:embed="rId3"/>
          <a:stretch>
            <a:fillRect/>
          </a:stretch>
        </p:blipFill>
        <p:spPr>
          <a:xfrm>
            <a:off x="0" y="0"/>
            <a:ext cx="4064000" cy="13716000"/>
          </a:xfrm>
          <a:prstGeom prst="rect">
            <a:avLst/>
          </a:prstGeom>
        </p:spPr>
      </p:pic>
      <p:pic>
        <p:nvPicPr>
          <p:cNvPr id="5" name="Picture 4" descr="Shape, circle&#10;&#10;Description automatically generated">
            <a:extLst>
              <a:ext uri="{FF2B5EF4-FFF2-40B4-BE49-F238E27FC236}">
                <a16:creationId xmlns:a16="http://schemas.microsoft.com/office/drawing/2014/main" id="{DDD7AD11-4655-0E4A-A4AB-FA410C5C9B8E}"/>
              </a:ext>
            </a:extLst>
          </p:cNvPr>
          <p:cNvPicPr>
            <a:picLocks noChangeAspect="1"/>
          </p:cNvPicPr>
          <p:nvPr userDrawn="1"/>
        </p:nvPicPr>
        <p:blipFill>
          <a:blip r:embed="rId4"/>
          <a:stretch>
            <a:fillRect/>
          </a:stretch>
        </p:blipFill>
        <p:spPr>
          <a:xfrm>
            <a:off x="2097314" y="2852057"/>
            <a:ext cx="3505200" cy="3505200"/>
          </a:xfrm>
          <a:prstGeom prst="rect">
            <a:avLst/>
          </a:prstGeom>
        </p:spPr>
      </p:pic>
      <p:sp>
        <p:nvSpPr>
          <p:cNvPr id="6" name="Slide Number Placeholder 37">
            <a:extLst>
              <a:ext uri="{FF2B5EF4-FFF2-40B4-BE49-F238E27FC236}">
                <a16:creationId xmlns:a16="http://schemas.microsoft.com/office/drawing/2014/main" id="{9577C516-5161-6943-89FB-E0FA93255ED2}"/>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C7518126-5F1A-BC4F-9211-B52C3F4B3637}"/>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B4E382D0-C266-1742-A8BA-1405EAB190C7}"/>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CF17C795-56D0-D64E-94CF-E432FA2AAF2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02</a:t>
            </a:r>
          </a:p>
        </p:txBody>
      </p:sp>
      <p:pic>
        <p:nvPicPr>
          <p:cNvPr id="10" name="Graphic 9">
            <a:extLst>
              <a:ext uri="{FF2B5EF4-FFF2-40B4-BE49-F238E27FC236}">
                <a16:creationId xmlns:a16="http://schemas.microsoft.com/office/drawing/2014/main" id="{DBB95042-0CD1-604C-AB7D-3251C08FABD2}"/>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2B9AD65A-06FC-5145-AA5C-4B5846DC038F}"/>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7364890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ção_1">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EE230E-0629-CE46-B49A-49A7DEF2C4AA}"/>
              </a:ext>
            </a:extLst>
          </p:cNvPr>
          <p:cNvSpPr>
            <a:spLocks noGrp="1"/>
          </p:cNvSpPr>
          <p:nvPr>
            <p:ph type="sldNum" sz="quarter" idx="12"/>
          </p:nvPr>
        </p:nvSpPr>
        <p:spPr/>
        <p:txBody>
          <a:bodyPr/>
          <a:lstStyle>
            <a:lvl1pPr>
              <a:defRPr>
                <a:solidFill>
                  <a:schemeClr val="bg1"/>
                </a:solidFill>
              </a:defRPr>
            </a:lvl1pPr>
          </a:lstStyle>
          <a:p>
            <a:fld id="{A325F139-6C12-C241-B593-B371F006EAF6}" type="slidenum">
              <a:rPr lang="en-US"/>
              <a:pPr/>
              <a:t>‹#›</a:t>
            </a:fld>
            <a:endParaRPr lang="en-US"/>
          </a:p>
        </p:txBody>
      </p:sp>
      <p:sp>
        <p:nvSpPr>
          <p:cNvPr id="15" name="Oval 14">
            <a:extLst>
              <a:ext uri="{FF2B5EF4-FFF2-40B4-BE49-F238E27FC236}">
                <a16:creationId xmlns:a16="http://schemas.microsoft.com/office/drawing/2014/main" id="{310B95D8-D747-4442-90F3-EDC1F126881D}"/>
              </a:ext>
            </a:extLst>
          </p:cNvPr>
          <p:cNvSpPr/>
          <p:nvPr userDrawn="1"/>
        </p:nvSpPr>
        <p:spPr>
          <a:xfrm>
            <a:off x="2514600" y="3265714"/>
            <a:ext cx="6531429" cy="653142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Picture Placeholder 9">
            <a:extLst>
              <a:ext uri="{FF2B5EF4-FFF2-40B4-BE49-F238E27FC236}">
                <a16:creationId xmlns:a16="http://schemas.microsoft.com/office/drawing/2014/main" id="{7CC6C3CF-B761-D949-AD31-8B7547101813}"/>
              </a:ext>
            </a:extLst>
          </p:cNvPr>
          <p:cNvSpPr>
            <a:spLocks noGrp="1"/>
          </p:cNvSpPr>
          <p:nvPr>
            <p:ph type="pic" sz="quarter" idx="13" hasCustomPrompt="1"/>
          </p:nvPr>
        </p:nvSpPr>
        <p:spPr>
          <a:xfrm>
            <a:off x="2841171" y="3592286"/>
            <a:ext cx="5878286" cy="5878284"/>
          </a:xfrm>
          <a:prstGeom prst="ellipse">
            <a:avLst/>
          </a:prstGeom>
          <a:solidFill>
            <a:schemeClr val="accent2"/>
          </a:solidFill>
          <a:ln w="25400">
            <a:solidFill>
              <a:schemeClr val="accent2"/>
            </a:solidFill>
          </a:ln>
        </p:spPr>
        <p:txBody>
          <a:bodyPr anchor="ctr"/>
          <a:lstStyle>
            <a:lvl1pPr marL="0" indent="0" algn="ctr">
              <a:buNone/>
              <a:defRPr sz="2400">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
        <p:nvSpPr>
          <p:cNvPr id="17" name="Text Placeholder 15">
            <a:extLst>
              <a:ext uri="{FF2B5EF4-FFF2-40B4-BE49-F238E27FC236}">
                <a16:creationId xmlns:a16="http://schemas.microsoft.com/office/drawing/2014/main" id="{95D1DE81-D485-2E49-B12A-599F73683327}"/>
              </a:ext>
            </a:extLst>
          </p:cNvPr>
          <p:cNvSpPr>
            <a:spLocks noGrp="1"/>
          </p:cNvSpPr>
          <p:nvPr>
            <p:ph type="body" sz="quarter" idx="10" hasCustomPrompt="1"/>
          </p:nvPr>
        </p:nvSpPr>
        <p:spPr>
          <a:xfrm>
            <a:off x="10183367" y="4193999"/>
            <a:ext cx="10488604" cy="2370086"/>
          </a:xfrm>
          <a:prstGeom prst="rect">
            <a:avLst/>
          </a:prstGeom>
        </p:spPr>
        <p:txBody>
          <a:bodyPr anchor="t"/>
          <a:lstStyle>
            <a:lvl1pPr marL="0" indent="0">
              <a:lnSpc>
                <a:spcPts val="8600"/>
              </a:lnSpc>
              <a:buNone/>
              <a:defRPr sz="8000" b="0" spc="3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o título da sua introdução</a:t>
            </a:r>
          </a:p>
        </p:txBody>
      </p:sp>
      <p:sp>
        <p:nvSpPr>
          <p:cNvPr id="18" name="Text Placeholder 15">
            <a:extLst>
              <a:ext uri="{FF2B5EF4-FFF2-40B4-BE49-F238E27FC236}">
                <a16:creationId xmlns:a16="http://schemas.microsoft.com/office/drawing/2014/main" id="{5A5EB0DB-1587-3348-80ED-4D42B0771085}"/>
              </a:ext>
            </a:extLst>
          </p:cNvPr>
          <p:cNvSpPr>
            <a:spLocks noGrp="1"/>
          </p:cNvSpPr>
          <p:nvPr>
            <p:ph type="body" sz="quarter" idx="11" hasCustomPrompt="1"/>
          </p:nvPr>
        </p:nvSpPr>
        <p:spPr>
          <a:xfrm>
            <a:off x="10183366" y="7053945"/>
            <a:ext cx="10488603" cy="3004455"/>
          </a:xfrm>
          <a:prstGeom prst="rect">
            <a:avLst/>
          </a:prstGeom>
        </p:spPr>
        <p:txBody>
          <a:bodyPr anchor="t"/>
          <a:lstStyle>
            <a:lvl1pPr marL="0" indent="0">
              <a:lnSpc>
                <a:spcPct val="100000"/>
              </a:lnSpc>
              <a:buNone/>
              <a:defRPr sz="2600" b="0"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adit molestie consequat, vel illum dolore eu feugiat nulla facilisis at vero eros et accumsan et iusto odio.</a:t>
            </a:r>
          </a:p>
        </p:txBody>
      </p:sp>
    </p:spTree>
    <p:extLst>
      <p:ext uri="{BB962C8B-B14F-4D97-AF65-F5344CB8AC3E}">
        <p14:creationId xmlns:p14="http://schemas.microsoft.com/office/powerpoint/2010/main" val="235794364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parata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301166-0C7E-D147-8627-9740F845F1ED}"/>
              </a:ext>
            </a:extLst>
          </p:cNvPr>
          <p:cNvPicPr>
            <a:picLocks noChangeAspect="1"/>
          </p:cNvPicPr>
          <p:nvPr userDrawn="1"/>
        </p:nvPicPr>
        <p:blipFill>
          <a:blip r:embed="rId3"/>
          <a:srcRect/>
          <a:stretch/>
        </p:blipFill>
        <p:spPr>
          <a:xfrm>
            <a:off x="0" y="0"/>
            <a:ext cx="4064000" cy="13716000"/>
          </a:xfrm>
          <a:prstGeom prst="rect">
            <a:avLst/>
          </a:prstGeom>
        </p:spPr>
      </p:pic>
      <p:pic>
        <p:nvPicPr>
          <p:cNvPr id="5" name="Picture 4">
            <a:extLst>
              <a:ext uri="{FF2B5EF4-FFF2-40B4-BE49-F238E27FC236}">
                <a16:creationId xmlns:a16="http://schemas.microsoft.com/office/drawing/2014/main" id="{B8E7AD8C-8F41-7746-9963-79648524D240}"/>
              </a:ext>
            </a:extLst>
          </p:cNvPr>
          <p:cNvPicPr>
            <a:picLocks noChangeAspect="1"/>
          </p:cNvPicPr>
          <p:nvPr userDrawn="1"/>
        </p:nvPicPr>
        <p:blipFill>
          <a:blip r:embed="rId4"/>
          <a:srcRect/>
          <a:stretch/>
        </p:blipFill>
        <p:spPr>
          <a:xfrm>
            <a:off x="2097314" y="2858407"/>
            <a:ext cx="3505200" cy="3492500"/>
          </a:xfrm>
          <a:prstGeom prst="rect">
            <a:avLst/>
          </a:prstGeom>
        </p:spPr>
      </p:pic>
      <p:sp>
        <p:nvSpPr>
          <p:cNvPr id="7" name="Text Placeholder 15">
            <a:extLst>
              <a:ext uri="{FF2B5EF4-FFF2-40B4-BE49-F238E27FC236}">
                <a16:creationId xmlns:a16="http://schemas.microsoft.com/office/drawing/2014/main" id="{4615BCF1-3C28-2841-A216-6D361013183C}"/>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3C5D853B-8F0A-E749-A40F-F514E238327C}"/>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BDE54361-F228-9B42-BBDB-06FD55E94A2A}"/>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03</a:t>
            </a:r>
          </a:p>
        </p:txBody>
      </p:sp>
      <p:pic>
        <p:nvPicPr>
          <p:cNvPr id="10" name="Graphic 9">
            <a:extLst>
              <a:ext uri="{FF2B5EF4-FFF2-40B4-BE49-F238E27FC236}">
                <a16:creationId xmlns:a16="http://schemas.microsoft.com/office/drawing/2014/main" id="{1CD967DD-F323-1D49-8C90-223C6AEB3D7F}"/>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11" name="Slide Number Placeholder 37">
            <a:extLst>
              <a:ext uri="{FF2B5EF4-FFF2-40B4-BE49-F238E27FC236}">
                <a16:creationId xmlns:a16="http://schemas.microsoft.com/office/drawing/2014/main" id="{16013986-457E-654C-B9A7-A2A3CB72F7EB}"/>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2" name="Graphic 11">
            <a:extLst>
              <a:ext uri="{FF2B5EF4-FFF2-40B4-BE49-F238E27FC236}">
                <a16:creationId xmlns:a16="http://schemas.microsoft.com/office/drawing/2014/main" id="{0129EC6F-E44F-A040-A413-39FD18DB8FB9}"/>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23345040" y="542169"/>
            <a:ext cx="550031" cy="550031"/>
          </a:xfrm>
          <a:prstGeom prst="rect">
            <a:avLst/>
          </a:prstGeom>
        </p:spPr>
      </p:pic>
    </p:spTree>
    <p:extLst>
      <p:ext uri="{BB962C8B-B14F-4D97-AF65-F5344CB8AC3E}">
        <p14:creationId xmlns:p14="http://schemas.microsoft.com/office/powerpoint/2010/main" val="368437384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parata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4A737F-10FB-104E-A2A5-40F43B03CB9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4000" cy="13673271"/>
          </a:xfrm>
          <a:prstGeom prst="rect">
            <a:avLst/>
          </a:prstGeom>
        </p:spPr>
      </p:pic>
      <p:pic>
        <p:nvPicPr>
          <p:cNvPr id="4" name="Graphic 3">
            <a:extLst>
              <a:ext uri="{FF2B5EF4-FFF2-40B4-BE49-F238E27FC236}">
                <a16:creationId xmlns:a16="http://schemas.microsoft.com/office/drawing/2014/main" id="{B5B2570C-C8EF-344D-B18F-185ED2B4ABC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DFC55B04-3815-8C40-A8C5-C43324573FB1}"/>
              </a:ext>
            </a:extLst>
          </p:cNvPr>
          <p:cNvPicPr>
            <a:picLocks noChangeAspect="1"/>
          </p:cNvPicPr>
          <p:nvPr userDrawn="1"/>
        </p:nvPicPr>
        <p:blipFill>
          <a:blip r:embed="rId6"/>
          <a:srcRect/>
          <a:stretch/>
        </p:blipFill>
        <p:spPr>
          <a:xfrm>
            <a:off x="2097314" y="2852057"/>
            <a:ext cx="3505200" cy="3505200"/>
          </a:xfrm>
          <a:prstGeom prst="rect">
            <a:avLst/>
          </a:prstGeom>
        </p:spPr>
      </p:pic>
      <p:sp>
        <p:nvSpPr>
          <p:cNvPr id="6" name="Slide Number Placeholder 37">
            <a:extLst>
              <a:ext uri="{FF2B5EF4-FFF2-40B4-BE49-F238E27FC236}">
                <a16:creationId xmlns:a16="http://schemas.microsoft.com/office/drawing/2014/main" id="{ADF199ED-174D-2C4D-B522-BEC7EEB9F51C}"/>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06FE4E88-4CF8-2A4C-AAD2-C30C370A3086}"/>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77B29274-5939-3E40-980B-047977107C8C}"/>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122FF912-63E7-0E4B-95F6-2AEBD48EF0E0}"/>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04</a:t>
            </a:r>
          </a:p>
        </p:txBody>
      </p:sp>
      <p:pic>
        <p:nvPicPr>
          <p:cNvPr id="10" name="Graphic 9">
            <a:extLst>
              <a:ext uri="{FF2B5EF4-FFF2-40B4-BE49-F238E27FC236}">
                <a16:creationId xmlns:a16="http://schemas.microsoft.com/office/drawing/2014/main" id="{FE6153BD-1CAD-764B-A0E9-B08864D6905F}"/>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39565532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parata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7F7110-8F4C-464A-A1B4-56DAF048BD9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5" name="Picture 4">
            <a:extLst>
              <a:ext uri="{FF2B5EF4-FFF2-40B4-BE49-F238E27FC236}">
                <a16:creationId xmlns:a16="http://schemas.microsoft.com/office/drawing/2014/main" id="{09CECED5-EB85-9246-9950-B53C802C83D1}"/>
              </a:ext>
            </a:extLst>
          </p:cNvPr>
          <p:cNvPicPr>
            <a:picLocks noChangeAspect="1"/>
          </p:cNvPicPr>
          <p:nvPr userDrawn="1"/>
        </p:nvPicPr>
        <p:blipFill>
          <a:blip r:embed="rId4"/>
          <a:srcRect/>
          <a:stretch/>
        </p:blipFill>
        <p:spPr>
          <a:xfrm>
            <a:off x="2097314" y="2858407"/>
            <a:ext cx="3505200" cy="3492500"/>
          </a:xfrm>
          <a:prstGeom prst="rect">
            <a:avLst/>
          </a:prstGeom>
        </p:spPr>
      </p:pic>
      <p:sp>
        <p:nvSpPr>
          <p:cNvPr id="6" name="Slide Number Placeholder 37">
            <a:extLst>
              <a:ext uri="{FF2B5EF4-FFF2-40B4-BE49-F238E27FC236}">
                <a16:creationId xmlns:a16="http://schemas.microsoft.com/office/drawing/2014/main" id="{ACD2CEF7-395C-E346-8FFA-B1E0D9654723}"/>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863C6AF5-A209-7643-8956-8A62816A4839}"/>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72AD2EF0-CA32-BF4A-B773-364AA72F9BF5}"/>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0795F844-5484-7D47-862F-968B23F3489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05</a:t>
            </a:r>
          </a:p>
        </p:txBody>
      </p:sp>
      <p:pic>
        <p:nvPicPr>
          <p:cNvPr id="10" name="Graphic 9">
            <a:extLst>
              <a:ext uri="{FF2B5EF4-FFF2-40B4-BE49-F238E27FC236}">
                <a16:creationId xmlns:a16="http://schemas.microsoft.com/office/drawing/2014/main" id="{E0364286-0387-9C4D-AA8A-EEA55D9D93E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00D2D8DF-088E-A141-83C6-143DE22C8ED4}"/>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832815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ncerramento">
    <p:bg>
      <p:bgPr>
        <a:solidFill>
          <a:schemeClr val="bg2"/>
        </a:solidFill>
        <a:effectLst/>
      </p:bgPr>
    </p:bg>
    <p:spTree>
      <p:nvGrpSpPr>
        <p:cNvPr id="1" name=""/>
        <p:cNvGrpSpPr/>
        <p:nvPr/>
      </p:nvGrpSpPr>
      <p:grpSpPr>
        <a:xfrm>
          <a:off x="0" y="0"/>
          <a:ext cx="0" cy="0"/>
          <a:chOff x="0" y="0"/>
          <a:chExt cx="0" cy="0"/>
        </a:xfrm>
      </p:grpSpPr>
      <p:pic>
        <p:nvPicPr>
          <p:cNvPr id="41" name="Picture 40" descr="A picture containing text, light&#10;&#10;Description automatically generated">
            <a:extLst>
              <a:ext uri="{FF2B5EF4-FFF2-40B4-BE49-F238E27FC236}">
                <a16:creationId xmlns:a16="http://schemas.microsoft.com/office/drawing/2014/main" id="{BCBA095B-B9E2-4348-8877-2ED42235AEB8}"/>
              </a:ext>
            </a:extLst>
          </p:cNvPr>
          <p:cNvPicPr>
            <a:picLocks noChangeAspect="1"/>
          </p:cNvPicPr>
          <p:nvPr userDrawn="1"/>
        </p:nvPicPr>
        <p:blipFill rotWithShape="1">
          <a:blip r:embed="rId2"/>
          <a:srcRect l="81597" b="76422"/>
          <a:stretch/>
        </p:blipFill>
        <p:spPr>
          <a:xfrm>
            <a:off x="18911092" y="0"/>
            <a:ext cx="4485526" cy="3233924"/>
          </a:xfrm>
          <a:prstGeom prst="rect">
            <a:avLst/>
          </a:prstGeom>
        </p:spPr>
      </p:pic>
      <p:pic>
        <p:nvPicPr>
          <p:cNvPr id="40" name="Picture 39" descr="A picture containing text, light&#10;&#10;Description automatically generated">
            <a:extLst>
              <a:ext uri="{FF2B5EF4-FFF2-40B4-BE49-F238E27FC236}">
                <a16:creationId xmlns:a16="http://schemas.microsoft.com/office/drawing/2014/main" id="{4B4CE742-BDB9-8A46-B393-FCC235F7FA7D}"/>
              </a:ext>
            </a:extLst>
          </p:cNvPr>
          <p:cNvPicPr>
            <a:picLocks noChangeAspect="1"/>
          </p:cNvPicPr>
          <p:nvPr userDrawn="1"/>
        </p:nvPicPr>
        <p:blipFill rotWithShape="1">
          <a:blip r:embed="rId2"/>
          <a:srcRect r="86735"/>
          <a:stretch/>
        </p:blipFill>
        <p:spPr>
          <a:xfrm rot="10800000">
            <a:off x="21153855" y="0"/>
            <a:ext cx="3233320" cy="13716000"/>
          </a:xfrm>
          <a:prstGeom prst="rect">
            <a:avLst/>
          </a:prstGeom>
        </p:spPr>
      </p:pic>
      <p:sp>
        <p:nvSpPr>
          <p:cNvPr id="16" name="TextBox 15">
            <a:extLst>
              <a:ext uri="{FF2B5EF4-FFF2-40B4-BE49-F238E27FC236}">
                <a16:creationId xmlns:a16="http://schemas.microsoft.com/office/drawing/2014/main" id="{4E04468B-B108-F94F-A991-CBB5EED0B7EB}"/>
              </a:ext>
            </a:extLst>
          </p:cNvPr>
          <p:cNvSpPr txBox="1"/>
          <p:nvPr userDrawn="1"/>
        </p:nvSpPr>
        <p:spPr>
          <a:xfrm>
            <a:off x="2887684" y="1879707"/>
            <a:ext cx="6096541" cy="1354217"/>
          </a:xfrm>
          <a:prstGeom prst="rect">
            <a:avLst/>
          </a:prstGeom>
          <a:noFill/>
        </p:spPr>
        <p:txBody>
          <a:bodyPr wrap="none" rtlCol="0">
            <a:spAutoFit/>
          </a:bodyPr>
          <a:lstStyle/>
          <a:p>
            <a:r>
              <a:rPr lang="pt-BR" sz="8200" b="1">
                <a:solidFill>
                  <a:schemeClr val="accent2"/>
                </a:solidFill>
                <a:latin typeface="Tahoma" panose="020B0604030504040204" pitchFamily="34" charset="0"/>
                <a:ea typeface="Tahoma" panose="020B0604030504040204" pitchFamily="34" charset="0"/>
                <a:cs typeface="Tahoma" panose="020B0604030504040204" pitchFamily="34" charset="0"/>
              </a:rPr>
              <a:t>OBRIGADO</a:t>
            </a:r>
          </a:p>
        </p:txBody>
      </p:sp>
      <p:pic>
        <p:nvPicPr>
          <p:cNvPr id="18" name="Graphic 17">
            <a:extLst>
              <a:ext uri="{FF2B5EF4-FFF2-40B4-BE49-F238E27FC236}">
                <a16:creationId xmlns:a16="http://schemas.microsoft.com/office/drawing/2014/main" id="{65EF2035-EA20-B843-88A1-98CC9C8EB2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943101" y="3667990"/>
            <a:ext cx="3125189" cy="2751525"/>
          </a:xfrm>
          <a:prstGeom prst="rect">
            <a:avLst/>
          </a:prstGeom>
        </p:spPr>
      </p:pic>
      <p:sp>
        <p:nvSpPr>
          <p:cNvPr id="20" name="Text Placeholder 15">
            <a:extLst>
              <a:ext uri="{FF2B5EF4-FFF2-40B4-BE49-F238E27FC236}">
                <a16:creationId xmlns:a16="http://schemas.microsoft.com/office/drawing/2014/main" id="{7D3C8213-8FBF-7941-8059-C7668EF2ADAB}"/>
              </a:ext>
            </a:extLst>
          </p:cNvPr>
          <p:cNvSpPr>
            <a:spLocks noGrp="1"/>
          </p:cNvSpPr>
          <p:nvPr>
            <p:ph type="body" sz="quarter" idx="23" hasCustomPrompt="1"/>
          </p:nvPr>
        </p:nvSpPr>
        <p:spPr>
          <a:xfrm>
            <a:off x="6484977" y="3654947"/>
            <a:ext cx="8946951" cy="646331"/>
          </a:xfrm>
          <a:prstGeom prst="rect">
            <a:avLst/>
          </a:prstGeom>
        </p:spPr>
        <p:txBody>
          <a:bodyPr anchor="t"/>
          <a:lstStyle>
            <a:lvl1pPr marL="0" indent="0" algn="l">
              <a:lnSpc>
                <a:spcPts val="4100"/>
              </a:lnSpc>
              <a:buNone/>
              <a:defRPr sz="3500" b="1" spc="15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NOME E ÚLTIMO SOBRENOME </a:t>
            </a:r>
          </a:p>
        </p:txBody>
      </p:sp>
      <p:sp>
        <p:nvSpPr>
          <p:cNvPr id="21" name="Text Placeholder 15">
            <a:extLst>
              <a:ext uri="{FF2B5EF4-FFF2-40B4-BE49-F238E27FC236}">
                <a16:creationId xmlns:a16="http://schemas.microsoft.com/office/drawing/2014/main" id="{EEA4551B-EF5F-1445-827E-D8A5E982EBDB}"/>
              </a:ext>
            </a:extLst>
          </p:cNvPr>
          <p:cNvSpPr>
            <a:spLocks noGrp="1"/>
          </p:cNvSpPr>
          <p:nvPr>
            <p:ph type="body" sz="quarter" idx="24" hasCustomPrompt="1"/>
          </p:nvPr>
        </p:nvSpPr>
        <p:spPr>
          <a:xfrm>
            <a:off x="6484977" y="4344047"/>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Área</a:t>
            </a:r>
          </a:p>
        </p:txBody>
      </p:sp>
      <p:sp>
        <p:nvSpPr>
          <p:cNvPr id="22" name="Text Placeholder 15">
            <a:extLst>
              <a:ext uri="{FF2B5EF4-FFF2-40B4-BE49-F238E27FC236}">
                <a16:creationId xmlns:a16="http://schemas.microsoft.com/office/drawing/2014/main" id="{C0D7B62C-08F2-B340-AAD8-3BF6276A7F9D}"/>
              </a:ext>
            </a:extLst>
          </p:cNvPr>
          <p:cNvSpPr>
            <a:spLocks noGrp="1"/>
          </p:cNvSpPr>
          <p:nvPr>
            <p:ph type="body" sz="quarter" idx="25" hasCustomPrompt="1"/>
          </p:nvPr>
        </p:nvSpPr>
        <p:spPr>
          <a:xfrm>
            <a:off x="6484977" y="4922311"/>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Contato</a:t>
            </a:r>
          </a:p>
        </p:txBody>
      </p:sp>
      <p:sp>
        <p:nvSpPr>
          <p:cNvPr id="24" name="Text Placeholder 15">
            <a:extLst>
              <a:ext uri="{FF2B5EF4-FFF2-40B4-BE49-F238E27FC236}">
                <a16:creationId xmlns:a16="http://schemas.microsoft.com/office/drawing/2014/main" id="{E90EEF63-BC2C-A744-A9F8-1546D11C778F}"/>
              </a:ext>
            </a:extLst>
          </p:cNvPr>
          <p:cNvSpPr>
            <a:spLocks noGrp="1"/>
          </p:cNvSpPr>
          <p:nvPr>
            <p:ph type="body" sz="quarter" idx="26" hasCustomPrompt="1"/>
          </p:nvPr>
        </p:nvSpPr>
        <p:spPr>
          <a:xfrm>
            <a:off x="6484977" y="5500575"/>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E-mail TOTVS</a:t>
            </a:r>
          </a:p>
        </p:txBody>
      </p:sp>
      <p:sp>
        <p:nvSpPr>
          <p:cNvPr id="25" name="TextBox 24">
            <a:extLst>
              <a:ext uri="{FF2B5EF4-FFF2-40B4-BE49-F238E27FC236}">
                <a16:creationId xmlns:a16="http://schemas.microsoft.com/office/drawing/2014/main" id="{D63BB44E-5CA4-8E45-806F-D8D0D26E751A}"/>
              </a:ext>
            </a:extLst>
          </p:cNvPr>
          <p:cNvSpPr txBox="1"/>
          <p:nvPr userDrawn="1"/>
        </p:nvSpPr>
        <p:spPr>
          <a:xfrm>
            <a:off x="2825142" y="6991718"/>
            <a:ext cx="8161019" cy="2128603"/>
          </a:xfrm>
          <a:prstGeom prst="rect">
            <a:avLst/>
          </a:prstGeom>
        </p:spPr>
        <p:txBody>
          <a:bodyPr wrap="square" rtlCol="0">
            <a:noAutofit/>
          </a:bodyPr>
          <a:lstStyle/>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Tecnologia + Conhecimento são nosso DNA.</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O sucesso do cliente é o nosso sucesso.</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Valorizamos gente boa que é boa gente.</a:t>
            </a:r>
          </a:p>
        </p:txBody>
      </p:sp>
      <p:pic>
        <p:nvPicPr>
          <p:cNvPr id="42" name="Picture 41" descr="A picture containing text, light&#10;&#10;Description automatically generated">
            <a:extLst>
              <a:ext uri="{FF2B5EF4-FFF2-40B4-BE49-F238E27FC236}">
                <a16:creationId xmlns:a16="http://schemas.microsoft.com/office/drawing/2014/main" id="{D7F66939-1630-0D4D-A6D9-69CFBB37763C}"/>
              </a:ext>
            </a:extLst>
          </p:cNvPr>
          <p:cNvPicPr>
            <a:picLocks noChangeAspect="1"/>
          </p:cNvPicPr>
          <p:nvPr userDrawn="1"/>
        </p:nvPicPr>
        <p:blipFill rotWithShape="1">
          <a:blip r:embed="rId2"/>
          <a:srcRect l="87692" r="989" b="74200"/>
          <a:stretch/>
        </p:blipFill>
        <p:spPr>
          <a:xfrm rot="10800000">
            <a:off x="-2" y="10177306"/>
            <a:ext cx="2759173" cy="3538691"/>
          </a:xfrm>
          <a:prstGeom prst="rect">
            <a:avLst/>
          </a:prstGeom>
        </p:spPr>
      </p:pic>
      <p:pic>
        <p:nvPicPr>
          <p:cNvPr id="43" name="Graphic 42">
            <a:extLst>
              <a:ext uri="{FF2B5EF4-FFF2-40B4-BE49-F238E27FC236}">
                <a16:creationId xmlns:a16="http://schemas.microsoft.com/office/drawing/2014/main" id="{31680D12-BBB8-4047-A44B-89F12B40DE8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9982582" y="11770490"/>
            <a:ext cx="3517902" cy="1031109"/>
          </a:xfrm>
          <a:prstGeom prst="rect">
            <a:avLst/>
          </a:prstGeom>
        </p:spPr>
      </p:pic>
      <p:sp>
        <p:nvSpPr>
          <p:cNvPr id="44" name="TextBox 43">
            <a:extLst>
              <a:ext uri="{FF2B5EF4-FFF2-40B4-BE49-F238E27FC236}">
                <a16:creationId xmlns:a16="http://schemas.microsoft.com/office/drawing/2014/main" id="{DC32156A-3ABD-3B41-85FB-8122A333BAFA}"/>
              </a:ext>
            </a:extLst>
          </p:cNvPr>
          <p:cNvSpPr txBox="1"/>
          <p:nvPr userDrawn="1"/>
        </p:nvSpPr>
        <p:spPr>
          <a:xfrm>
            <a:off x="14451091" y="12072141"/>
            <a:ext cx="4546437" cy="646331"/>
          </a:xfrm>
          <a:prstGeom prst="rect">
            <a:avLst/>
          </a:prstGeom>
          <a:noFill/>
        </p:spPr>
        <p:txBody>
          <a:bodyPr wrap="none" rtlCol="0">
            <a:spAutoFit/>
          </a:bodyPr>
          <a:lstStyle/>
          <a:p>
            <a:r>
              <a:rPr lang="pt-BR" sz="3600" b="1">
                <a:solidFill>
                  <a:schemeClr val="accent2"/>
                </a:solidFill>
                <a:latin typeface="Tahoma" panose="020B0604030504040204" pitchFamily="34" charset="0"/>
                <a:ea typeface="Tahoma" panose="020B0604030504040204" pitchFamily="34" charset="0"/>
                <a:cs typeface="Tahoma" panose="020B0604030504040204" pitchFamily="34" charset="0"/>
              </a:rPr>
              <a:t>#</a:t>
            </a:r>
            <a:r>
              <a:rPr lang="pt-BR" sz="3600" b="1">
                <a:solidFill>
                  <a:srgbClr val="EDEDED"/>
                </a:solidFill>
                <a:latin typeface="Tahoma" panose="020B0604030504040204" pitchFamily="34" charset="0"/>
                <a:ea typeface="Tahoma" panose="020B0604030504040204" pitchFamily="34" charset="0"/>
                <a:cs typeface="Tahoma" panose="020B0604030504040204" pitchFamily="34" charset="0"/>
              </a:rPr>
              <a:t>SOMOSTOTVERS</a:t>
            </a:r>
          </a:p>
        </p:txBody>
      </p:sp>
      <p:sp>
        <p:nvSpPr>
          <p:cNvPr id="46" name="Picture Placeholder 9">
            <a:extLst>
              <a:ext uri="{FF2B5EF4-FFF2-40B4-BE49-F238E27FC236}">
                <a16:creationId xmlns:a16="http://schemas.microsoft.com/office/drawing/2014/main" id="{6C7AABCC-D5B6-3548-B319-4B074C0C2486}"/>
              </a:ext>
            </a:extLst>
          </p:cNvPr>
          <p:cNvSpPr>
            <a:spLocks noGrp="1"/>
          </p:cNvSpPr>
          <p:nvPr>
            <p:ph type="pic" sz="quarter" idx="13" hasCustomPrompt="1"/>
          </p:nvPr>
        </p:nvSpPr>
        <p:spPr>
          <a:xfrm>
            <a:off x="3526042" y="3887789"/>
            <a:ext cx="1959306" cy="1959306"/>
          </a:xfrm>
          <a:prstGeom prst="ellipse">
            <a:avLst/>
          </a:prstGeom>
          <a:solidFill>
            <a:schemeClr val="accent2"/>
          </a:solidFill>
          <a:ln w="25400">
            <a:solidFill>
              <a:srgbClr val="0ADBE3"/>
            </a:solidFill>
          </a:ln>
        </p:spPr>
        <p:txBody>
          <a:bodyPr anchor="ctr"/>
          <a:lstStyle>
            <a:lvl1pPr marL="0" indent="0" algn="ctr">
              <a:buNone/>
              <a:defRPr sz="18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SUA FOTO</a:t>
            </a:r>
          </a:p>
        </p:txBody>
      </p:sp>
      <p:grpSp>
        <p:nvGrpSpPr>
          <p:cNvPr id="2" name="Group 1">
            <a:extLst>
              <a:ext uri="{FF2B5EF4-FFF2-40B4-BE49-F238E27FC236}">
                <a16:creationId xmlns:a16="http://schemas.microsoft.com/office/drawing/2014/main" id="{93628E47-A9ED-9F4F-8511-D13FDF4839E9}"/>
              </a:ext>
            </a:extLst>
          </p:cNvPr>
          <p:cNvGrpSpPr/>
          <p:nvPr userDrawn="1"/>
        </p:nvGrpSpPr>
        <p:grpSpPr>
          <a:xfrm>
            <a:off x="2898337" y="10048260"/>
            <a:ext cx="6754423" cy="2848322"/>
            <a:chOff x="2898337" y="10048260"/>
            <a:chExt cx="6754423" cy="2848322"/>
          </a:xfrm>
        </p:grpSpPr>
        <p:grpSp>
          <p:nvGrpSpPr>
            <p:cNvPr id="26" name="Group 25">
              <a:extLst>
                <a:ext uri="{FF2B5EF4-FFF2-40B4-BE49-F238E27FC236}">
                  <a16:creationId xmlns:a16="http://schemas.microsoft.com/office/drawing/2014/main" id="{87A28CBF-313A-1A4A-8439-68255E2C22CE}"/>
                </a:ext>
              </a:extLst>
            </p:cNvPr>
            <p:cNvGrpSpPr/>
            <p:nvPr userDrawn="1"/>
          </p:nvGrpSpPr>
          <p:grpSpPr>
            <a:xfrm>
              <a:off x="2898337" y="10048260"/>
              <a:ext cx="6754423" cy="2848322"/>
              <a:chOff x="3189022" y="10974844"/>
              <a:chExt cx="4360025" cy="1838611"/>
            </a:xfrm>
          </p:grpSpPr>
          <p:grpSp>
            <p:nvGrpSpPr>
              <p:cNvPr id="27" name="Google Shape;496;p55">
                <a:extLst>
                  <a:ext uri="{FF2B5EF4-FFF2-40B4-BE49-F238E27FC236}">
                    <a16:creationId xmlns:a16="http://schemas.microsoft.com/office/drawing/2014/main" id="{1772A8C2-B05E-2141-8B0F-15B3C6AB1909}"/>
                  </a:ext>
                </a:extLst>
              </p:cNvPr>
              <p:cNvGrpSpPr/>
              <p:nvPr/>
            </p:nvGrpSpPr>
            <p:grpSpPr>
              <a:xfrm>
                <a:off x="3218800" y="11014369"/>
                <a:ext cx="4330247" cy="1799086"/>
                <a:chOff x="578579" y="3633030"/>
                <a:chExt cx="3101824" cy="1288714"/>
              </a:xfrm>
            </p:grpSpPr>
            <p:sp>
              <p:nvSpPr>
                <p:cNvPr id="30" name="Google Shape;497;p55">
                  <a:extLst>
                    <a:ext uri="{FF2B5EF4-FFF2-40B4-BE49-F238E27FC236}">
                      <a16:creationId xmlns:a16="http://schemas.microsoft.com/office/drawing/2014/main" id="{247F2857-0068-9A42-8690-9215DFAB9480}"/>
                    </a:ext>
                  </a:extLst>
                </p:cNvPr>
                <p:cNvSpPr txBox="1"/>
                <p:nvPr/>
              </p:nvSpPr>
              <p:spPr>
                <a:xfrm>
                  <a:off x="907826" y="3633030"/>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totvs.com</a:t>
                  </a:r>
                  <a:endParaRPr sz="2400" kern="0">
                    <a:solidFill>
                      <a:srgbClr val="FFFFFF"/>
                    </a:solidFill>
                    <a:latin typeface="Arial" panose="020B0604020202020204"/>
                    <a:cs typeface="Arial"/>
                    <a:sym typeface="Arial"/>
                  </a:endParaRPr>
                </a:p>
              </p:txBody>
            </p:sp>
            <p:sp>
              <p:nvSpPr>
                <p:cNvPr id="31" name="Google Shape;498;p55">
                  <a:extLst>
                    <a:ext uri="{FF2B5EF4-FFF2-40B4-BE49-F238E27FC236}">
                      <a16:creationId xmlns:a16="http://schemas.microsoft.com/office/drawing/2014/main" id="{76B1A733-22E1-C146-B795-F456A9254D38}"/>
                    </a:ext>
                  </a:extLst>
                </p:cNvPr>
                <p:cNvSpPr txBox="1"/>
                <p:nvPr/>
              </p:nvSpPr>
              <p:spPr>
                <a:xfrm>
                  <a:off x="907826" y="4108700"/>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kern="0">
                    <a:solidFill>
                      <a:srgbClr val="FFFFFF"/>
                    </a:solidFill>
                    <a:latin typeface="Arial" panose="020B0604020202020204"/>
                    <a:cs typeface="Arial"/>
                    <a:sym typeface="Arial"/>
                  </a:endParaRPr>
                </a:p>
              </p:txBody>
            </p:sp>
            <p:sp>
              <p:nvSpPr>
                <p:cNvPr id="32" name="Google Shape;499;p55">
                  <a:extLst>
                    <a:ext uri="{FF2B5EF4-FFF2-40B4-BE49-F238E27FC236}">
                      <a16:creationId xmlns:a16="http://schemas.microsoft.com/office/drawing/2014/main" id="{2D471DD8-FB2E-514D-93D3-99FCAEBB093A}"/>
                    </a:ext>
                  </a:extLst>
                </p:cNvPr>
                <p:cNvSpPr txBox="1"/>
                <p:nvPr/>
              </p:nvSpPr>
              <p:spPr>
                <a:xfrm>
                  <a:off x="907826" y="4538325"/>
                  <a:ext cx="10704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sp>
              <p:nvSpPr>
                <p:cNvPr id="33" name="Google Shape;500;p55">
                  <a:extLst>
                    <a:ext uri="{FF2B5EF4-FFF2-40B4-BE49-F238E27FC236}">
                      <a16:creationId xmlns:a16="http://schemas.microsoft.com/office/drawing/2014/main" id="{BD824E7D-5DF0-0649-8C57-632F657661FE}"/>
                    </a:ext>
                  </a:extLst>
                </p:cNvPr>
                <p:cNvSpPr txBox="1"/>
                <p:nvPr/>
              </p:nvSpPr>
              <p:spPr>
                <a:xfrm>
                  <a:off x="2293798" y="4538325"/>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company/totvs</a:t>
                  </a:r>
                  <a:endParaRPr sz="2400" b="1" kern="0">
                    <a:solidFill>
                      <a:srgbClr val="FFFFFF"/>
                    </a:solidFill>
                    <a:latin typeface="Tahoma"/>
                    <a:ea typeface="Tahoma"/>
                    <a:cs typeface="Tahoma"/>
                    <a:sym typeface="Tahoma"/>
                  </a:endParaRPr>
                </a:p>
              </p:txBody>
            </p:sp>
            <p:sp>
              <p:nvSpPr>
                <p:cNvPr id="34" name="Google Shape;501;p55">
                  <a:extLst>
                    <a:ext uri="{FF2B5EF4-FFF2-40B4-BE49-F238E27FC236}">
                      <a16:creationId xmlns:a16="http://schemas.microsoft.com/office/drawing/2014/main" id="{0CA58D27-63F6-184A-ACFF-6D80DCDE6174}"/>
                    </a:ext>
                  </a:extLst>
                </p:cNvPr>
                <p:cNvSpPr txBox="1"/>
                <p:nvPr/>
              </p:nvSpPr>
              <p:spPr>
                <a:xfrm>
                  <a:off x="2293803" y="3634404"/>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totvs.store</a:t>
                  </a:r>
                  <a:endParaRPr sz="2400" b="1" kern="0">
                    <a:solidFill>
                      <a:srgbClr val="FFFFFF"/>
                    </a:solidFill>
                    <a:latin typeface="Tahoma"/>
                    <a:ea typeface="Tahoma"/>
                    <a:cs typeface="Tahoma"/>
                    <a:sym typeface="Tahoma"/>
                  </a:endParaRPr>
                </a:p>
              </p:txBody>
            </p:sp>
            <p:pic>
              <p:nvPicPr>
                <p:cNvPr id="35" name="Google Shape;502;p55">
                  <a:extLst>
                    <a:ext uri="{FF2B5EF4-FFF2-40B4-BE49-F238E27FC236}">
                      <a16:creationId xmlns:a16="http://schemas.microsoft.com/office/drawing/2014/main" id="{1C88B662-B322-7C43-8FDB-927307155C0B}"/>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931151" y="3930209"/>
                  <a:ext cx="359375" cy="561574"/>
                </a:xfrm>
                <a:prstGeom prst="rect">
                  <a:avLst/>
                </a:prstGeom>
                <a:noFill/>
                <a:ln>
                  <a:noFill/>
                </a:ln>
              </p:spPr>
            </p:pic>
            <p:pic>
              <p:nvPicPr>
                <p:cNvPr id="37" name="Google Shape;505;p55">
                  <a:extLst>
                    <a:ext uri="{FF2B5EF4-FFF2-40B4-BE49-F238E27FC236}">
                      <a16:creationId xmlns:a16="http://schemas.microsoft.com/office/drawing/2014/main" id="{1F6EA9B8-9F5F-BF4C-A430-E72EB312C2A5}"/>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78579" y="3947361"/>
                  <a:ext cx="300727" cy="528143"/>
                </a:xfrm>
                <a:prstGeom prst="rect">
                  <a:avLst/>
                </a:prstGeom>
                <a:noFill/>
                <a:ln>
                  <a:noFill/>
                </a:ln>
              </p:spPr>
            </p:pic>
            <p:pic>
              <p:nvPicPr>
                <p:cNvPr id="38" name="Google Shape;507;p55">
                  <a:extLst>
                    <a:ext uri="{FF2B5EF4-FFF2-40B4-BE49-F238E27FC236}">
                      <a16:creationId xmlns:a16="http://schemas.microsoft.com/office/drawing/2014/main" id="{8E368539-D3B3-504D-8782-65DDFE41BAD6}"/>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950950" y="4360143"/>
                  <a:ext cx="319776" cy="561601"/>
                </a:xfrm>
                <a:prstGeom prst="rect">
                  <a:avLst/>
                </a:prstGeom>
                <a:noFill/>
                <a:ln>
                  <a:noFill/>
                </a:ln>
              </p:spPr>
            </p:pic>
            <p:sp>
              <p:nvSpPr>
                <p:cNvPr id="39" name="Google Shape;508;p55">
                  <a:extLst>
                    <a:ext uri="{FF2B5EF4-FFF2-40B4-BE49-F238E27FC236}">
                      <a16:creationId xmlns:a16="http://schemas.microsoft.com/office/drawing/2014/main" id="{E38F5D2F-96FB-074A-8D45-13A09985CF9A}"/>
                    </a:ext>
                  </a:extLst>
                </p:cNvPr>
                <p:cNvSpPr txBox="1"/>
                <p:nvPr/>
              </p:nvSpPr>
              <p:spPr>
                <a:xfrm>
                  <a:off x="2293801" y="4076636"/>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grpSp>
          <p:pic>
            <p:nvPicPr>
              <p:cNvPr id="28" name="Picture 27">
                <a:extLst>
                  <a:ext uri="{FF2B5EF4-FFF2-40B4-BE49-F238E27FC236}">
                    <a16:creationId xmlns:a16="http://schemas.microsoft.com/office/drawing/2014/main" id="{46999315-5C3F-A741-A011-03B5F17A6FE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189022" y="10974844"/>
                <a:ext cx="492187" cy="493136"/>
              </a:xfrm>
              <a:prstGeom prst="rect">
                <a:avLst/>
              </a:prstGeom>
            </p:spPr>
          </p:pic>
          <p:pic>
            <p:nvPicPr>
              <p:cNvPr id="29" name="Picture 28">
                <a:extLst>
                  <a:ext uri="{FF2B5EF4-FFF2-40B4-BE49-F238E27FC236}">
                    <a16:creationId xmlns:a16="http://schemas.microsoft.com/office/drawing/2014/main" id="{CCB052F6-E82B-1945-B894-CCB3CDB9AF8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105395" y="10974844"/>
                <a:ext cx="492187" cy="493136"/>
              </a:xfrm>
              <a:prstGeom prst="rect">
                <a:avLst/>
              </a:prstGeom>
            </p:spPr>
          </p:pic>
        </p:grpSp>
        <p:pic>
          <p:nvPicPr>
            <p:cNvPr id="45" name="Google Shape;503;p55">
              <a:extLst>
                <a:ext uri="{FF2B5EF4-FFF2-40B4-BE49-F238E27FC236}">
                  <a16:creationId xmlns:a16="http://schemas.microsoft.com/office/drawing/2014/main" id="{8A3270CD-617C-1148-80F0-9A68F5BCE535}"/>
                </a:ext>
              </a:extLst>
            </p:cNvPr>
            <p:cNvPicPr preferRelativeResize="0"/>
            <p:nvPr userDrawn="1"/>
          </p:nvPicPr>
          <p:blipFill>
            <a:blip r:embed="rId11">
              <a:extLst>
                <a:ext uri="{96DAC541-7B7A-43D3-8B79-37D633B846F1}">
                  <asvg:svgBlip xmlns:asvg="http://schemas.microsoft.com/office/drawing/2016/SVG/main" r:embed="rId12"/>
                </a:ext>
              </a:extLst>
            </a:blip>
            <a:srcRect/>
            <a:stretch/>
          </p:blipFill>
          <p:spPr>
            <a:xfrm>
              <a:off x="2976290" y="11949590"/>
              <a:ext cx="630340" cy="630338"/>
            </a:xfrm>
            <a:prstGeom prst="rect">
              <a:avLst/>
            </a:prstGeom>
            <a:noFill/>
            <a:ln>
              <a:noFill/>
            </a:ln>
          </p:spPr>
        </p:pic>
      </p:grpSp>
    </p:spTree>
    <p:extLst>
      <p:ext uri="{BB962C8B-B14F-4D97-AF65-F5344CB8AC3E}">
        <p14:creationId xmlns:p14="http://schemas.microsoft.com/office/powerpoint/2010/main" val="2139906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cerramento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E04468B-B108-F94F-A991-CBB5EED0B7EB}"/>
              </a:ext>
            </a:extLst>
          </p:cNvPr>
          <p:cNvSpPr txBox="1"/>
          <p:nvPr userDrawn="1"/>
        </p:nvSpPr>
        <p:spPr>
          <a:xfrm>
            <a:off x="2887684" y="1879707"/>
            <a:ext cx="6096541" cy="1354217"/>
          </a:xfrm>
          <a:prstGeom prst="rect">
            <a:avLst/>
          </a:prstGeom>
          <a:noFill/>
        </p:spPr>
        <p:txBody>
          <a:bodyPr wrap="none" rtlCol="0">
            <a:spAutoFit/>
          </a:bodyPr>
          <a:lstStyle/>
          <a:p>
            <a:r>
              <a:rPr lang="pt-BR" sz="8200" b="1">
                <a:solidFill>
                  <a:schemeClr val="bg2"/>
                </a:solidFill>
                <a:latin typeface="Tahoma" panose="020B0604030504040204" pitchFamily="34" charset="0"/>
                <a:ea typeface="Tahoma" panose="020B0604030504040204" pitchFamily="34" charset="0"/>
                <a:cs typeface="Tahoma" panose="020B0604030504040204" pitchFamily="34" charset="0"/>
              </a:rPr>
              <a:t>OBRIGADO</a:t>
            </a:r>
          </a:p>
        </p:txBody>
      </p:sp>
      <p:pic>
        <p:nvPicPr>
          <p:cNvPr id="18" name="Graphic 17">
            <a:extLst>
              <a:ext uri="{FF2B5EF4-FFF2-40B4-BE49-F238E27FC236}">
                <a16:creationId xmlns:a16="http://schemas.microsoft.com/office/drawing/2014/main" id="{65EF2035-EA20-B843-88A1-98CC9C8EB2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943101" y="3667990"/>
            <a:ext cx="3125189" cy="2751525"/>
          </a:xfrm>
          <a:prstGeom prst="rect">
            <a:avLst/>
          </a:prstGeom>
        </p:spPr>
      </p:pic>
      <p:sp>
        <p:nvSpPr>
          <p:cNvPr id="20" name="Text Placeholder 15">
            <a:extLst>
              <a:ext uri="{FF2B5EF4-FFF2-40B4-BE49-F238E27FC236}">
                <a16:creationId xmlns:a16="http://schemas.microsoft.com/office/drawing/2014/main" id="{7D3C8213-8FBF-7941-8059-C7668EF2ADAB}"/>
              </a:ext>
            </a:extLst>
          </p:cNvPr>
          <p:cNvSpPr>
            <a:spLocks noGrp="1"/>
          </p:cNvSpPr>
          <p:nvPr>
            <p:ph type="body" sz="quarter" idx="23" hasCustomPrompt="1"/>
          </p:nvPr>
        </p:nvSpPr>
        <p:spPr>
          <a:xfrm>
            <a:off x="6484977" y="3654947"/>
            <a:ext cx="8946951" cy="646331"/>
          </a:xfrm>
          <a:prstGeom prst="rect">
            <a:avLst/>
          </a:prstGeom>
        </p:spPr>
        <p:txBody>
          <a:bodyPr anchor="t"/>
          <a:lstStyle>
            <a:lvl1pPr marL="0" indent="0" algn="l">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NOME E ÚLTIMO SOBRENOME </a:t>
            </a:r>
          </a:p>
        </p:txBody>
      </p:sp>
      <p:sp>
        <p:nvSpPr>
          <p:cNvPr id="21" name="Text Placeholder 15">
            <a:extLst>
              <a:ext uri="{FF2B5EF4-FFF2-40B4-BE49-F238E27FC236}">
                <a16:creationId xmlns:a16="http://schemas.microsoft.com/office/drawing/2014/main" id="{EEA4551B-EF5F-1445-827E-D8A5E982EBDB}"/>
              </a:ext>
            </a:extLst>
          </p:cNvPr>
          <p:cNvSpPr>
            <a:spLocks noGrp="1"/>
          </p:cNvSpPr>
          <p:nvPr>
            <p:ph type="body" sz="quarter" idx="24" hasCustomPrompt="1"/>
          </p:nvPr>
        </p:nvSpPr>
        <p:spPr>
          <a:xfrm>
            <a:off x="6484977" y="4344047"/>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Área</a:t>
            </a:r>
          </a:p>
        </p:txBody>
      </p:sp>
      <p:sp>
        <p:nvSpPr>
          <p:cNvPr id="22" name="Text Placeholder 15">
            <a:extLst>
              <a:ext uri="{FF2B5EF4-FFF2-40B4-BE49-F238E27FC236}">
                <a16:creationId xmlns:a16="http://schemas.microsoft.com/office/drawing/2014/main" id="{C0D7B62C-08F2-B340-AAD8-3BF6276A7F9D}"/>
              </a:ext>
            </a:extLst>
          </p:cNvPr>
          <p:cNvSpPr>
            <a:spLocks noGrp="1"/>
          </p:cNvSpPr>
          <p:nvPr>
            <p:ph type="body" sz="quarter" idx="25" hasCustomPrompt="1"/>
          </p:nvPr>
        </p:nvSpPr>
        <p:spPr>
          <a:xfrm>
            <a:off x="6484977" y="4922311"/>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Contato</a:t>
            </a:r>
          </a:p>
        </p:txBody>
      </p:sp>
      <p:sp>
        <p:nvSpPr>
          <p:cNvPr id="24" name="Text Placeholder 15">
            <a:extLst>
              <a:ext uri="{FF2B5EF4-FFF2-40B4-BE49-F238E27FC236}">
                <a16:creationId xmlns:a16="http://schemas.microsoft.com/office/drawing/2014/main" id="{E90EEF63-BC2C-A744-A9F8-1546D11C778F}"/>
              </a:ext>
            </a:extLst>
          </p:cNvPr>
          <p:cNvSpPr>
            <a:spLocks noGrp="1"/>
          </p:cNvSpPr>
          <p:nvPr>
            <p:ph type="body" sz="quarter" idx="26" hasCustomPrompt="1"/>
          </p:nvPr>
        </p:nvSpPr>
        <p:spPr>
          <a:xfrm>
            <a:off x="6484977" y="5500575"/>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E-mail TOTVS</a:t>
            </a:r>
          </a:p>
        </p:txBody>
      </p:sp>
      <p:sp>
        <p:nvSpPr>
          <p:cNvPr id="25" name="TextBox 24">
            <a:extLst>
              <a:ext uri="{FF2B5EF4-FFF2-40B4-BE49-F238E27FC236}">
                <a16:creationId xmlns:a16="http://schemas.microsoft.com/office/drawing/2014/main" id="{D63BB44E-5CA4-8E45-806F-D8D0D26E751A}"/>
              </a:ext>
            </a:extLst>
          </p:cNvPr>
          <p:cNvSpPr txBox="1"/>
          <p:nvPr userDrawn="1"/>
        </p:nvSpPr>
        <p:spPr>
          <a:xfrm>
            <a:off x="2825142" y="6991718"/>
            <a:ext cx="8161019" cy="2128603"/>
          </a:xfrm>
          <a:prstGeom prst="rect">
            <a:avLst/>
          </a:prstGeom>
        </p:spPr>
        <p:txBody>
          <a:bodyPr wrap="square" rtlCol="0">
            <a:noAutofit/>
          </a:bodyPr>
          <a:lstStyle/>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Tecnologia + Conhecimento são nosso DNA.</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O sucesso do cliente é o nosso sucesso.</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Valorizamos gente boa que é boa gente.</a:t>
            </a:r>
          </a:p>
        </p:txBody>
      </p:sp>
      <p:pic>
        <p:nvPicPr>
          <p:cNvPr id="43" name="Graphic 42">
            <a:extLst>
              <a:ext uri="{FF2B5EF4-FFF2-40B4-BE49-F238E27FC236}">
                <a16:creationId xmlns:a16="http://schemas.microsoft.com/office/drawing/2014/main" id="{31680D12-BBB8-4047-A44B-89F12B40DE8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9982582" y="11770490"/>
            <a:ext cx="3517902" cy="1031109"/>
          </a:xfrm>
          <a:prstGeom prst="rect">
            <a:avLst/>
          </a:prstGeom>
        </p:spPr>
      </p:pic>
      <p:sp>
        <p:nvSpPr>
          <p:cNvPr id="44" name="TextBox 43">
            <a:extLst>
              <a:ext uri="{FF2B5EF4-FFF2-40B4-BE49-F238E27FC236}">
                <a16:creationId xmlns:a16="http://schemas.microsoft.com/office/drawing/2014/main" id="{DC32156A-3ABD-3B41-85FB-8122A333BAFA}"/>
              </a:ext>
            </a:extLst>
          </p:cNvPr>
          <p:cNvSpPr txBox="1"/>
          <p:nvPr userDrawn="1"/>
        </p:nvSpPr>
        <p:spPr>
          <a:xfrm>
            <a:off x="14451091" y="12072141"/>
            <a:ext cx="4546437" cy="646331"/>
          </a:xfrm>
          <a:prstGeom prst="rect">
            <a:avLst/>
          </a:prstGeom>
          <a:noFill/>
        </p:spPr>
        <p:txBody>
          <a:bodyPr wrap="none" rtlCol="0">
            <a:spAutoFit/>
          </a:bodyPr>
          <a:lstStyle/>
          <a:p>
            <a:r>
              <a:rPr lang="pt-BR" sz="3600" b="1">
                <a:solidFill>
                  <a:schemeClr val="accent2"/>
                </a:solidFill>
                <a:latin typeface="Tahoma" panose="020B0604030504040204" pitchFamily="34" charset="0"/>
                <a:ea typeface="Tahoma" panose="020B0604030504040204" pitchFamily="34" charset="0"/>
                <a:cs typeface="Tahoma" panose="020B0604030504040204" pitchFamily="34" charset="0"/>
              </a:rPr>
              <a:t>#</a:t>
            </a:r>
            <a:r>
              <a:rPr lang="pt-BR" sz="3600" b="1">
                <a:solidFill>
                  <a:srgbClr val="EDEDED"/>
                </a:solidFill>
                <a:latin typeface="Tahoma" panose="020B0604030504040204" pitchFamily="34" charset="0"/>
                <a:ea typeface="Tahoma" panose="020B0604030504040204" pitchFamily="34" charset="0"/>
                <a:cs typeface="Tahoma" panose="020B0604030504040204" pitchFamily="34" charset="0"/>
              </a:rPr>
              <a:t>SOMOSTOTVERS</a:t>
            </a:r>
          </a:p>
        </p:txBody>
      </p:sp>
      <p:sp>
        <p:nvSpPr>
          <p:cNvPr id="46" name="Picture Placeholder 9">
            <a:extLst>
              <a:ext uri="{FF2B5EF4-FFF2-40B4-BE49-F238E27FC236}">
                <a16:creationId xmlns:a16="http://schemas.microsoft.com/office/drawing/2014/main" id="{6C7AABCC-D5B6-3548-B319-4B074C0C2486}"/>
              </a:ext>
            </a:extLst>
          </p:cNvPr>
          <p:cNvSpPr>
            <a:spLocks noGrp="1"/>
          </p:cNvSpPr>
          <p:nvPr>
            <p:ph type="pic" sz="quarter" idx="13" hasCustomPrompt="1"/>
          </p:nvPr>
        </p:nvSpPr>
        <p:spPr>
          <a:xfrm>
            <a:off x="3526042" y="3887789"/>
            <a:ext cx="1959306" cy="1959306"/>
          </a:xfrm>
          <a:prstGeom prst="ellipse">
            <a:avLst/>
          </a:prstGeom>
          <a:solidFill>
            <a:schemeClr val="accent1"/>
          </a:solidFill>
          <a:ln w="25400">
            <a:solidFill>
              <a:schemeClr val="bg1"/>
            </a:solidFill>
          </a:ln>
        </p:spPr>
        <p:txBody>
          <a:bodyPr anchor="ctr"/>
          <a:lstStyle>
            <a:lvl1pPr marL="0" indent="0" algn="ctr">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pt-BR"/>
              <a:t>SUA FOTO</a:t>
            </a:r>
          </a:p>
        </p:txBody>
      </p:sp>
      <p:pic>
        <p:nvPicPr>
          <p:cNvPr id="50" name="Picture 49">
            <a:extLst>
              <a:ext uri="{FF2B5EF4-FFF2-40B4-BE49-F238E27FC236}">
                <a16:creationId xmlns:a16="http://schemas.microsoft.com/office/drawing/2014/main" id="{7E06EA05-A8F1-7745-AE43-A954D67AA8B7}"/>
              </a:ext>
            </a:extLst>
          </p:cNvPr>
          <p:cNvPicPr>
            <a:picLocks noChangeAspect="1"/>
          </p:cNvPicPr>
          <p:nvPr userDrawn="1"/>
        </p:nvPicPr>
        <p:blipFill rotWithShape="1">
          <a:blip r:embed="rId7"/>
          <a:srcRect t="7" r="87407" b="7"/>
          <a:stretch/>
        </p:blipFill>
        <p:spPr>
          <a:xfrm rot="10800000">
            <a:off x="21315993" y="0"/>
            <a:ext cx="3071181" cy="13716000"/>
          </a:xfrm>
          <a:prstGeom prst="rect">
            <a:avLst/>
          </a:prstGeom>
        </p:spPr>
      </p:pic>
      <p:pic>
        <p:nvPicPr>
          <p:cNvPr id="51" name="Picture 50">
            <a:extLst>
              <a:ext uri="{FF2B5EF4-FFF2-40B4-BE49-F238E27FC236}">
                <a16:creationId xmlns:a16="http://schemas.microsoft.com/office/drawing/2014/main" id="{581ACFE4-2ABA-B545-95D8-3A593E7420B7}"/>
              </a:ext>
            </a:extLst>
          </p:cNvPr>
          <p:cNvPicPr>
            <a:picLocks noChangeAspect="1"/>
          </p:cNvPicPr>
          <p:nvPr userDrawn="1"/>
        </p:nvPicPr>
        <p:blipFill rotWithShape="1">
          <a:blip r:embed="rId7"/>
          <a:srcRect l="88286" t="7" r="5" b="78658"/>
          <a:stretch/>
        </p:blipFill>
        <p:spPr>
          <a:xfrm>
            <a:off x="20541103" y="0"/>
            <a:ext cx="2855515" cy="2926708"/>
          </a:xfrm>
          <a:prstGeom prst="rect">
            <a:avLst/>
          </a:prstGeom>
        </p:spPr>
      </p:pic>
      <p:pic>
        <p:nvPicPr>
          <p:cNvPr id="52" name="Picture 51">
            <a:extLst>
              <a:ext uri="{FF2B5EF4-FFF2-40B4-BE49-F238E27FC236}">
                <a16:creationId xmlns:a16="http://schemas.microsoft.com/office/drawing/2014/main" id="{D4DFD1CA-6198-D14E-A1E8-F4FCDB2D2B05}"/>
              </a:ext>
            </a:extLst>
          </p:cNvPr>
          <p:cNvPicPr>
            <a:picLocks noChangeAspect="1"/>
          </p:cNvPicPr>
          <p:nvPr userDrawn="1"/>
        </p:nvPicPr>
        <p:blipFill rotWithShape="1">
          <a:blip r:embed="rId7"/>
          <a:srcRect l="88286" t="7" r="5" b="78658"/>
          <a:stretch/>
        </p:blipFill>
        <p:spPr>
          <a:xfrm rot="10800000">
            <a:off x="-237567" y="10802746"/>
            <a:ext cx="2855515" cy="2926708"/>
          </a:xfrm>
          <a:prstGeom prst="rect">
            <a:avLst/>
          </a:prstGeom>
        </p:spPr>
      </p:pic>
      <p:grpSp>
        <p:nvGrpSpPr>
          <p:cNvPr id="3" name="Group 2">
            <a:extLst>
              <a:ext uri="{FF2B5EF4-FFF2-40B4-BE49-F238E27FC236}">
                <a16:creationId xmlns:a16="http://schemas.microsoft.com/office/drawing/2014/main" id="{4F31D7FF-A086-F44C-99AB-B4383921B891}"/>
              </a:ext>
            </a:extLst>
          </p:cNvPr>
          <p:cNvGrpSpPr/>
          <p:nvPr userDrawn="1"/>
        </p:nvGrpSpPr>
        <p:grpSpPr>
          <a:xfrm>
            <a:off x="2898337" y="10048260"/>
            <a:ext cx="6754423" cy="2848322"/>
            <a:chOff x="2898337" y="10048260"/>
            <a:chExt cx="6754423" cy="2848322"/>
          </a:xfrm>
        </p:grpSpPr>
        <p:grpSp>
          <p:nvGrpSpPr>
            <p:cNvPr id="26" name="Group 25">
              <a:extLst>
                <a:ext uri="{FF2B5EF4-FFF2-40B4-BE49-F238E27FC236}">
                  <a16:creationId xmlns:a16="http://schemas.microsoft.com/office/drawing/2014/main" id="{87A28CBF-313A-1A4A-8439-68255E2C22CE}"/>
                </a:ext>
              </a:extLst>
            </p:cNvPr>
            <p:cNvGrpSpPr/>
            <p:nvPr userDrawn="1"/>
          </p:nvGrpSpPr>
          <p:grpSpPr>
            <a:xfrm>
              <a:off x="2898337" y="10048260"/>
              <a:ext cx="6754423" cy="2848322"/>
              <a:chOff x="3189022" y="10974844"/>
              <a:chExt cx="4360025" cy="1838611"/>
            </a:xfrm>
          </p:grpSpPr>
          <p:grpSp>
            <p:nvGrpSpPr>
              <p:cNvPr id="27" name="Google Shape;496;p55">
                <a:extLst>
                  <a:ext uri="{FF2B5EF4-FFF2-40B4-BE49-F238E27FC236}">
                    <a16:creationId xmlns:a16="http://schemas.microsoft.com/office/drawing/2014/main" id="{1772A8C2-B05E-2141-8B0F-15B3C6AB1909}"/>
                  </a:ext>
                </a:extLst>
              </p:cNvPr>
              <p:cNvGrpSpPr/>
              <p:nvPr/>
            </p:nvGrpSpPr>
            <p:grpSpPr>
              <a:xfrm>
                <a:off x="3218800" y="11014369"/>
                <a:ext cx="4330247" cy="1799086"/>
                <a:chOff x="578579" y="3633030"/>
                <a:chExt cx="3101824" cy="1288714"/>
              </a:xfrm>
            </p:grpSpPr>
            <p:sp>
              <p:nvSpPr>
                <p:cNvPr id="30" name="Google Shape;497;p55">
                  <a:extLst>
                    <a:ext uri="{FF2B5EF4-FFF2-40B4-BE49-F238E27FC236}">
                      <a16:creationId xmlns:a16="http://schemas.microsoft.com/office/drawing/2014/main" id="{247F2857-0068-9A42-8690-9215DFAB9480}"/>
                    </a:ext>
                  </a:extLst>
                </p:cNvPr>
                <p:cNvSpPr txBox="1"/>
                <p:nvPr/>
              </p:nvSpPr>
              <p:spPr>
                <a:xfrm>
                  <a:off x="907826" y="3633030"/>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totvs.com</a:t>
                  </a:r>
                  <a:endParaRPr sz="2400" kern="0">
                    <a:solidFill>
                      <a:srgbClr val="FFFFFF"/>
                    </a:solidFill>
                    <a:latin typeface="Arial" panose="020B0604020202020204"/>
                    <a:cs typeface="Arial"/>
                    <a:sym typeface="Arial"/>
                  </a:endParaRPr>
                </a:p>
              </p:txBody>
            </p:sp>
            <p:sp>
              <p:nvSpPr>
                <p:cNvPr id="31" name="Google Shape;498;p55">
                  <a:extLst>
                    <a:ext uri="{FF2B5EF4-FFF2-40B4-BE49-F238E27FC236}">
                      <a16:creationId xmlns:a16="http://schemas.microsoft.com/office/drawing/2014/main" id="{76B1A733-22E1-C146-B795-F456A9254D38}"/>
                    </a:ext>
                  </a:extLst>
                </p:cNvPr>
                <p:cNvSpPr txBox="1"/>
                <p:nvPr/>
              </p:nvSpPr>
              <p:spPr>
                <a:xfrm>
                  <a:off x="907826" y="4108700"/>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kern="0">
                    <a:solidFill>
                      <a:srgbClr val="FFFFFF"/>
                    </a:solidFill>
                    <a:latin typeface="Arial" panose="020B0604020202020204"/>
                    <a:cs typeface="Arial"/>
                    <a:sym typeface="Arial"/>
                  </a:endParaRPr>
                </a:p>
              </p:txBody>
            </p:sp>
            <p:sp>
              <p:nvSpPr>
                <p:cNvPr id="32" name="Google Shape;499;p55">
                  <a:extLst>
                    <a:ext uri="{FF2B5EF4-FFF2-40B4-BE49-F238E27FC236}">
                      <a16:creationId xmlns:a16="http://schemas.microsoft.com/office/drawing/2014/main" id="{2D471DD8-FB2E-514D-93D3-99FCAEBB093A}"/>
                    </a:ext>
                  </a:extLst>
                </p:cNvPr>
                <p:cNvSpPr txBox="1"/>
                <p:nvPr/>
              </p:nvSpPr>
              <p:spPr>
                <a:xfrm>
                  <a:off x="907826" y="4538325"/>
                  <a:ext cx="10704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sp>
              <p:nvSpPr>
                <p:cNvPr id="33" name="Google Shape;500;p55">
                  <a:extLst>
                    <a:ext uri="{FF2B5EF4-FFF2-40B4-BE49-F238E27FC236}">
                      <a16:creationId xmlns:a16="http://schemas.microsoft.com/office/drawing/2014/main" id="{BD824E7D-5DF0-0649-8C57-632F657661FE}"/>
                    </a:ext>
                  </a:extLst>
                </p:cNvPr>
                <p:cNvSpPr txBox="1"/>
                <p:nvPr/>
              </p:nvSpPr>
              <p:spPr>
                <a:xfrm>
                  <a:off x="2293798" y="4538325"/>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company/totvs</a:t>
                  </a:r>
                  <a:endParaRPr sz="2400" b="1" kern="0">
                    <a:solidFill>
                      <a:srgbClr val="FFFFFF"/>
                    </a:solidFill>
                    <a:latin typeface="Tahoma"/>
                    <a:ea typeface="Tahoma"/>
                    <a:cs typeface="Tahoma"/>
                    <a:sym typeface="Tahoma"/>
                  </a:endParaRPr>
                </a:p>
              </p:txBody>
            </p:sp>
            <p:sp>
              <p:nvSpPr>
                <p:cNvPr id="34" name="Google Shape;501;p55">
                  <a:extLst>
                    <a:ext uri="{FF2B5EF4-FFF2-40B4-BE49-F238E27FC236}">
                      <a16:creationId xmlns:a16="http://schemas.microsoft.com/office/drawing/2014/main" id="{0CA58D27-63F6-184A-ACFF-6D80DCDE6174}"/>
                    </a:ext>
                  </a:extLst>
                </p:cNvPr>
                <p:cNvSpPr txBox="1"/>
                <p:nvPr/>
              </p:nvSpPr>
              <p:spPr>
                <a:xfrm>
                  <a:off x="2293803" y="3634404"/>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totvs.store</a:t>
                  </a:r>
                  <a:endParaRPr sz="2400" b="1" kern="0">
                    <a:solidFill>
                      <a:srgbClr val="FFFFFF"/>
                    </a:solidFill>
                    <a:latin typeface="Tahoma"/>
                    <a:ea typeface="Tahoma"/>
                    <a:cs typeface="Tahoma"/>
                    <a:sym typeface="Tahoma"/>
                  </a:endParaRPr>
                </a:p>
              </p:txBody>
            </p:sp>
            <p:pic>
              <p:nvPicPr>
                <p:cNvPr id="35" name="Google Shape;502;p55">
                  <a:extLst>
                    <a:ext uri="{FF2B5EF4-FFF2-40B4-BE49-F238E27FC236}">
                      <a16:creationId xmlns:a16="http://schemas.microsoft.com/office/drawing/2014/main" id="{1C88B662-B322-7C43-8FDB-927307155C0B}"/>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931151" y="3930209"/>
                  <a:ext cx="359375" cy="561574"/>
                </a:xfrm>
                <a:prstGeom prst="rect">
                  <a:avLst/>
                </a:prstGeom>
                <a:noFill/>
                <a:ln>
                  <a:noFill/>
                </a:ln>
              </p:spPr>
            </p:pic>
            <p:pic>
              <p:nvPicPr>
                <p:cNvPr id="37" name="Google Shape;505;p55">
                  <a:extLst>
                    <a:ext uri="{FF2B5EF4-FFF2-40B4-BE49-F238E27FC236}">
                      <a16:creationId xmlns:a16="http://schemas.microsoft.com/office/drawing/2014/main" id="{1F6EA9B8-9F5F-BF4C-A430-E72EB312C2A5}"/>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578579" y="3947361"/>
                  <a:ext cx="300727" cy="528143"/>
                </a:xfrm>
                <a:prstGeom prst="rect">
                  <a:avLst/>
                </a:prstGeom>
                <a:noFill/>
                <a:ln>
                  <a:noFill/>
                </a:ln>
              </p:spPr>
            </p:pic>
            <p:pic>
              <p:nvPicPr>
                <p:cNvPr id="38" name="Google Shape;507;p55">
                  <a:extLst>
                    <a:ext uri="{FF2B5EF4-FFF2-40B4-BE49-F238E27FC236}">
                      <a16:creationId xmlns:a16="http://schemas.microsoft.com/office/drawing/2014/main" id="{8E368539-D3B3-504D-8782-65DDFE41BAD6}"/>
                    </a:ext>
                  </a:extLst>
                </p:cNvPr>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950950" y="4360143"/>
                  <a:ext cx="319776" cy="561601"/>
                </a:xfrm>
                <a:prstGeom prst="rect">
                  <a:avLst/>
                </a:prstGeom>
                <a:noFill/>
                <a:ln>
                  <a:noFill/>
                </a:ln>
              </p:spPr>
            </p:pic>
            <p:sp>
              <p:nvSpPr>
                <p:cNvPr id="39" name="Google Shape;508;p55">
                  <a:extLst>
                    <a:ext uri="{FF2B5EF4-FFF2-40B4-BE49-F238E27FC236}">
                      <a16:creationId xmlns:a16="http://schemas.microsoft.com/office/drawing/2014/main" id="{E38F5D2F-96FB-074A-8D45-13A09985CF9A}"/>
                    </a:ext>
                  </a:extLst>
                </p:cNvPr>
                <p:cNvSpPr txBox="1"/>
                <p:nvPr/>
              </p:nvSpPr>
              <p:spPr>
                <a:xfrm>
                  <a:off x="2293801" y="4076636"/>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grpSp>
          <p:pic>
            <p:nvPicPr>
              <p:cNvPr id="28" name="Picture 27">
                <a:extLst>
                  <a:ext uri="{FF2B5EF4-FFF2-40B4-BE49-F238E27FC236}">
                    <a16:creationId xmlns:a16="http://schemas.microsoft.com/office/drawing/2014/main" id="{46999315-5C3F-A741-A011-03B5F17A6FE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89022" y="10974844"/>
                <a:ext cx="492187" cy="493136"/>
              </a:xfrm>
              <a:prstGeom prst="rect">
                <a:avLst/>
              </a:prstGeom>
            </p:spPr>
          </p:pic>
          <p:pic>
            <p:nvPicPr>
              <p:cNvPr id="29" name="Picture 28">
                <a:extLst>
                  <a:ext uri="{FF2B5EF4-FFF2-40B4-BE49-F238E27FC236}">
                    <a16:creationId xmlns:a16="http://schemas.microsoft.com/office/drawing/2014/main" id="{CCB052F6-E82B-1945-B894-CCB3CDB9AF8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105395" y="10974844"/>
                <a:ext cx="492187" cy="493136"/>
              </a:xfrm>
              <a:prstGeom prst="rect">
                <a:avLst/>
              </a:prstGeom>
            </p:spPr>
          </p:pic>
        </p:grpSp>
        <p:pic>
          <p:nvPicPr>
            <p:cNvPr id="54" name="Google Shape;503;p55">
              <a:extLst>
                <a:ext uri="{FF2B5EF4-FFF2-40B4-BE49-F238E27FC236}">
                  <a16:creationId xmlns:a16="http://schemas.microsoft.com/office/drawing/2014/main" id="{C13A8F7D-FE7C-A64C-831F-03532F7FEE17}"/>
                </a:ext>
              </a:extLst>
            </p:cNvPr>
            <p:cNvPicPr preferRelativeResize="0"/>
            <p:nvPr userDrawn="1"/>
          </p:nvPicPr>
          <p:blipFill>
            <a:blip r:embed="rId12">
              <a:extLst>
                <a:ext uri="{96DAC541-7B7A-43D3-8B79-37D633B846F1}">
                  <asvg:svgBlip xmlns:asvg="http://schemas.microsoft.com/office/drawing/2016/SVG/main" r:embed="rId13"/>
                </a:ext>
              </a:extLst>
            </a:blip>
            <a:srcRect/>
            <a:stretch/>
          </p:blipFill>
          <p:spPr>
            <a:xfrm>
              <a:off x="2976290" y="11949590"/>
              <a:ext cx="630340" cy="630338"/>
            </a:xfrm>
            <a:prstGeom prst="rect">
              <a:avLst/>
            </a:prstGeom>
            <a:noFill/>
            <a:ln>
              <a:noFill/>
            </a:ln>
          </p:spPr>
        </p:pic>
      </p:grpSp>
    </p:spTree>
    <p:extLst>
      <p:ext uri="{BB962C8B-B14F-4D97-AF65-F5344CB8AC3E}">
        <p14:creationId xmlns:p14="http://schemas.microsoft.com/office/powerpoint/2010/main" val="22065805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cerramento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4B4CE742-BDB9-8A46-B393-FCC235F7FA7D}"/>
              </a:ext>
            </a:extLst>
          </p:cNvPr>
          <p:cNvPicPr>
            <a:picLocks noChangeAspect="1"/>
          </p:cNvPicPr>
          <p:nvPr userDrawn="1"/>
        </p:nvPicPr>
        <p:blipFill rotWithShape="1">
          <a:blip r:embed="rId3"/>
          <a:srcRect t="7" r="87703" b="7"/>
          <a:stretch/>
        </p:blipFill>
        <p:spPr>
          <a:xfrm rot="10800000">
            <a:off x="21388384" y="0"/>
            <a:ext cx="2998790" cy="13716000"/>
          </a:xfrm>
          <a:prstGeom prst="rect">
            <a:avLst/>
          </a:prstGeom>
        </p:spPr>
      </p:pic>
      <p:sp>
        <p:nvSpPr>
          <p:cNvPr id="16" name="TextBox 15">
            <a:extLst>
              <a:ext uri="{FF2B5EF4-FFF2-40B4-BE49-F238E27FC236}">
                <a16:creationId xmlns:a16="http://schemas.microsoft.com/office/drawing/2014/main" id="{4E04468B-B108-F94F-A991-CBB5EED0B7EB}"/>
              </a:ext>
            </a:extLst>
          </p:cNvPr>
          <p:cNvSpPr txBox="1"/>
          <p:nvPr userDrawn="1"/>
        </p:nvSpPr>
        <p:spPr>
          <a:xfrm>
            <a:off x="2887684" y="1879707"/>
            <a:ext cx="6096541" cy="1354217"/>
          </a:xfrm>
          <a:prstGeom prst="rect">
            <a:avLst/>
          </a:prstGeom>
          <a:noFill/>
        </p:spPr>
        <p:txBody>
          <a:bodyPr wrap="none" rtlCol="0">
            <a:spAutoFit/>
          </a:bodyPr>
          <a:lstStyle/>
          <a:p>
            <a:r>
              <a:rPr lang="pt-BR" sz="8200" b="1">
                <a:solidFill>
                  <a:schemeClr val="accent2"/>
                </a:solidFill>
                <a:latin typeface="Tahoma" panose="020B0604030504040204" pitchFamily="34" charset="0"/>
                <a:ea typeface="Tahoma" panose="020B0604030504040204" pitchFamily="34" charset="0"/>
                <a:cs typeface="Tahoma" panose="020B0604030504040204" pitchFamily="34" charset="0"/>
              </a:rPr>
              <a:t>OBRIGADO</a:t>
            </a:r>
          </a:p>
        </p:txBody>
      </p:sp>
      <p:pic>
        <p:nvPicPr>
          <p:cNvPr id="18" name="Graphic 17">
            <a:extLst>
              <a:ext uri="{FF2B5EF4-FFF2-40B4-BE49-F238E27FC236}">
                <a16:creationId xmlns:a16="http://schemas.microsoft.com/office/drawing/2014/main" id="{65EF2035-EA20-B843-88A1-98CC9C8EB2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943101" y="3667990"/>
            <a:ext cx="3125189" cy="2751525"/>
          </a:xfrm>
          <a:prstGeom prst="rect">
            <a:avLst/>
          </a:prstGeom>
        </p:spPr>
      </p:pic>
      <p:sp>
        <p:nvSpPr>
          <p:cNvPr id="20" name="Text Placeholder 15">
            <a:extLst>
              <a:ext uri="{FF2B5EF4-FFF2-40B4-BE49-F238E27FC236}">
                <a16:creationId xmlns:a16="http://schemas.microsoft.com/office/drawing/2014/main" id="{7D3C8213-8FBF-7941-8059-C7668EF2ADAB}"/>
              </a:ext>
            </a:extLst>
          </p:cNvPr>
          <p:cNvSpPr>
            <a:spLocks noGrp="1"/>
          </p:cNvSpPr>
          <p:nvPr>
            <p:ph type="body" sz="quarter" idx="23" hasCustomPrompt="1"/>
          </p:nvPr>
        </p:nvSpPr>
        <p:spPr>
          <a:xfrm>
            <a:off x="6484977" y="3654947"/>
            <a:ext cx="8946951" cy="646331"/>
          </a:xfrm>
          <a:prstGeom prst="rect">
            <a:avLst/>
          </a:prstGeom>
        </p:spPr>
        <p:txBody>
          <a:bodyPr anchor="t"/>
          <a:lstStyle>
            <a:lvl1pPr marL="0" indent="0" algn="l">
              <a:lnSpc>
                <a:spcPts val="4100"/>
              </a:lnSpc>
              <a:buNone/>
              <a:defRPr sz="3500" b="1" spc="15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NOME E ÚLTIMO SOBRENOME </a:t>
            </a:r>
          </a:p>
        </p:txBody>
      </p:sp>
      <p:sp>
        <p:nvSpPr>
          <p:cNvPr id="21" name="Text Placeholder 15">
            <a:extLst>
              <a:ext uri="{FF2B5EF4-FFF2-40B4-BE49-F238E27FC236}">
                <a16:creationId xmlns:a16="http://schemas.microsoft.com/office/drawing/2014/main" id="{EEA4551B-EF5F-1445-827E-D8A5E982EBDB}"/>
              </a:ext>
            </a:extLst>
          </p:cNvPr>
          <p:cNvSpPr>
            <a:spLocks noGrp="1"/>
          </p:cNvSpPr>
          <p:nvPr>
            <p:ph type="body" sz="quarter" idx="24" hasCustomPrompt="1"/>
          </p:nvPr>
        </p:nvSpPr>
        <p:spPr>
          <a:xfrm>
            <a:off x="6484977" y="4344047"/>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Área</a:t>
            </a:r>
          </a:p>
        </p:txBody>
      </p:sp>
      <p:sp>
        <p:nvSpPr>
          <p:cNvPr id="22" name="Text Placeholder 15">
            <a:extLst>
              <a:ext uri="{FF2B5EF4-FFF2-40B4-BE49-F238E27FC236}">
                <a16:creationId xmlns:a16="http://schemas.microsoft.com/office/drawing/2014/main" id="{C0D7B62C-08F2-B340-AAD8-3BF6276A7F9D}"/>
              </a:ext>
            </a:extLst>
          </p:cNvPr>
          <p:cNvSpPr>
            <a:spLocks noGrp="1"/>
          </p:cNvSpPr>
          <p:nvPr>
            <p:ph type="body" sz="quarter" idx="25" hasCustomPrompt="1"/>
          </p:nvPr>
        </p:nvSpPr>
        <p:spPr>
          <a:xfrm>
            <a:off x="6484977" y="4922311"/>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Contato</a:t>
            </a:r>
          </a:p>
        </p:txBody>
      </p:sp>
      <p:sp>
        <p:nvSpPr>
          <p:cNvPr id="24" name="Text Placeholder 15">
            <a:extLst>
              <a:ext uri="{FF2B5EF4-FFF2-40B4-BE49-F238E27FC236}">
                <a16:creationId xmlns:a16="http://schemas.microsoft.com/office/drawing/2014/main" id="{E90EEF63-BC2C-A744-A9F8-1546D11C778F}"/>
              </a:ext>
            </a:extLst>
          </p:cNvPr>
          <p:cNvSpPr>
            <a:spLocks noGrp="1"/>
          </p:cNvSpPr>
          <p:nvPr>
            <p:ph type="body" sz="quarter" idx="26" hasCustomPrompt="1"/>
          </p:nvPr>
        </p:nvSpPr>
        <p:spPr>
          <a:xfrm>
            <a:off x="6484977" y="5500575"/>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E-mail TOTVS</a:t>
            </a:r>
          </a:p>
        </p:txBody>
      </p:sp>
      <p:sp>
        <p:nvSpPr>
          <p:cNvPr id="25" name="TextBox 24">
            <a:extLst>
              <a:ext uri="{FF2B5EF4-FFF2-40B4-BE49-F238E27FC236}">
                <a16:creationId xmlns:a16="http://schemas.microsoft.com/office/drawing/2014/main" id="{D63BB44E-5CA4-8E45-806F-D8D0D26E751A}"/>
              </a:ext>
            </a:extLst>
          </p:cNvPr>
          <p:cNvSpPr txBox="1"/>
          <p:nvPr userDrawn="1"/>
        </p:nvSpPr>
        <p:spPr>
          <a:xfrm>
            <a:off x="2825142" y="6991718"/>
            <a:ext cx="8161019" cy="2128603"/>
          </a:xfrm>
          <a:prstGeom prst="rect">
            <a:avLst/>
          </a:prstGeom>
        </p:spPr>
        <p:txBody>
          <a:bodyPr wrap="square" rtlCol="0">
            <a:noAutofit/>
          </a:bodyPr>
          <a:lstStyle/>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Tecnologia + Conhecimento são nosso DNA.</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O sucesso do cliente é o nosso sucesso.</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Valorizamos gente boa que é boa gente.</a:t>
            </a:r>
          </a:p>
        </p:txBody>
      </p:sp>
      <p:pic>
        <p:nvPicPr>
          <p:cNvPr id="43" name="Graphic 42">
            <a:extLst>
              <a:ext uri="{FF2B5EF4-FFF2-40B4-BE49-F238E27FC236}">
                <a16:creationId xmlns:a16="http://schemas.microsoft.com/office/drawing/2014/main" id="{31680D12-BBB8-4047-A44B-89F12B40DE8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9982582" y="11770490"/>
            <a:ext cx="3517902" cy="1031109"/>
          </a:xfrm>
          <a:prstGeom prst="rect">
            <a:avLst/>
          </a:prstGeom>
        </p:spPr>
      </p:pic>
      <p:sp>
        <p:nvSpPr>
          <p:cNvPr id="44" name="TextBox 43">
            <a:extLst>
              <a:ext uri="{FF2B5EF4-FFF2-40B4-BE49-F238E27FC236}">
                <a16:creationId xmlns:a16="http://schemas.microsoft.com/office/drawing/2014/main" id="{DC32156A-3ABD-3B41-85FB-8122A333BAFA}"/>
              </a:ext>
            </a:extLst>
          </p:cNvPr>
          <p:cNvSpPr txBox="1"/>
          <p:nvPr userDrawn="1"/>
        </p:nvSpPr>
        <p:spPr>
          <a:xfrm>
            <a:off x="14451091" y="12072141"/>
            <a:ext cx="4546437" cy="646331"/>
          </a:xfrm>
          <a:prstGeom prst="rect">
            <a:avLst/>
          </a:prstGeom>
          <a:noFill/>
        </p:spPr>
        <p:txBody>
          <a:bodyPr wrap="none" rtlCol="0">
            <a:spAutoFit/>
          </a:bodyPr>
          <a:lstStyle/>
          <a:p>
            <a:r>
              <a:rPr lang="pt-BR" sz="3600" b="1">
                <a:solidFill>
                  <a:schemeClr val="accent2"/>
                </a:solidFill>
                <a:latin typeface="Tahoma" panose="020B0604030504040204" pitchFamily="34" charset="0"/>
                <a:ea typeface="Tahoma" panose="020B0604030504040204" pitchFamily="34" charset="0"/>
                <a:cs typeface="Tahoma" panose="020B0604030504040204" pitchFamily="34" charset="0"/>
              </a:rPr>
              <a:t>#</a:t>
            </a:r>
            <a:r>
              <a:rPr lang="pt-BR" sz="3600" b="1">
                <a:solidFill>
                  <a:srgbClr val="EDEDED"/>
                </a:solidFill>
                <a:latin typeface="Tahoma" panose="020B0604030504040204" pitchFamily="34" charset="0"/>
                <a:ea typeface="Tahoma" panose="020B0604030504040204" pitchFamily="34" charset="0"/>
                <a:cs typeface="Tahoma" panose="020B0604030504040204" pitchFamily="34" charset="0"/>
              </a:rPr>
              <a:t>SOMOSTOTVERS</a:t>
            </a:r>
          </a:p>
        </p:txBody>
      </p:sp>
      <p:sp>
        <p:nvSpPr>
          <p:cNvPr id="46" name="Picture Placeholder 9">
            <a:extLst>
              <a:ext uri="{FF2B5EF4-FFF2-40B4-BE49-F238E27FC236}">
                <a16:creationId xmlns:a16="http://schemas.microsoft.com/office/drawing/2014/main" id="{6C7AABCC-D5B6-3548-B319-4B074C0C2486}"/>
              </a:ext>
            </a:extLst>
          </p:cNvPr>
          <p:cNvSpPr>
            <a:spLocks noGrp="1"/>
          </p:cNvSpPr>
          <p:nvPr>
            <p:ph type="pic" sz="quarter" idx="13" hasCustomPrompt="1"/>
          </p:nvPr>
        </p:nvSpPr>
        <p:spPr>
          <a:xfrm>
            <a:off x="3526042" y="3887789"/>
            <a:ext cx="1959306" cy="1959306"/>
          </a:xfrm>
          <a:prstGeom prst="ellipse">
            <a:avLst/>
          </a:prstGeom>
          <a:solidFill>
            <a:schemeClr val="accent2"/>
          </a:solidFill>
          <a:ln w="25400">
            <a:solidFill>
              <a:srgbClr val="0ADBE3"/>
            </a:solidFill>
          </a:ln>
        </p:spPr>
        <p:txBody>
          <a:bodyPr anchor="ctr"/>
          <a:lstStyle>
            <a:lvl1pPr marL="0" indent="0" algn="ctr">
              <a:buNone/>
              <a:defRPr sz="18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SUA FOTO</a:t>
            </a:r>
          </a:p>
        </p:txBody>
      </p:sp>
      <p:pic>
        <p:nvPicPr>
          <p:cNvPr id="45" name="Picture 44" descr="A picture containing text, light&#10;&#10;Description automatically generated">
            <a:extLst>
              <a:ext uri="{FF2B5EF4-FFF2-40B4-BE49-F238E27FC236}">
                <a16:creationId xmlns:a16="http://schemas.microsoft.com/office/drawing/2014/main" id="{8D8DB7F2-3D1E-A142-B62C-C932452F66EB}"/>
              </a:ext>
            </a:extLst>
          </p:cNvPr>
          <p:cNvPicPr>
            <a:picLocks noChangeAspect="1"/>
          </p:cNvPicPr>
          <p:nvPr userDrawn="1"/>
        </p:nvPicPr>
        <p:blipFill rotWithShape="1">
          <a:blip r:embed="rId8"/>
          <a:srcRect l="81597" b="76422"/>
          <a:stretch/>
        </p:blipFill>
        <p:spPr>
          <a:xfrm>
            <a:off x="18911092" y="0"/>
            <a:ext cx="4485526" cy="3233924"/>
          </a:xfrm>
          <a:prstGeom prst="rect">
            <a:avLst/>
          </a:prstGeom>
        </p:spPr>
      </p:pic>
      <p:pic>
        <p:nvPicPr>
          <p:cNvPr id="47" name="Picture 46" descr="A picture containing text, light&#10;&#10;Description automatically generated">
            <a:extLst>
              <a:ext uri="{FF2B5EF4-FFF2-40B4-BE49-F238E27FC236}">
                <a16:creationId xmlns:a16="http://schemas.microsoft.com/office/drawing/2014/main" id="{CB8F1197-6519-1148-A499-0FA493C998A4}"/>
              </a:ext>
            </a:extLst>
          </p:cNvPr>
          <p:cNvPicPr>
            <a:picLocks noChangeAspect="1"/>
          </p:cNvPicPr>
          <p:nvPr userDrawn="1"/>
        </p:nvPicPr>
        <p:blipFill rotWithShape="1">
          <a:blip r:embed="rId8"/>
          <a:srcRect l="87692" r="989" b="74200"/>
          <a:stretch/>
        </p:blipFill>
        <p:spPr>
          <a:xfrm rot="10800000">
            <a:off x="-2" y="10177306"/>
            <a:ext cx="2759173" cy="3538691"/>
          </a:xfrm>
          <a:prstGeom prst="rect">
            <a:avLst/>
          </a:prstGeom>
        </p:spPr>
      </p:pic>
      <p:grpSp>
        <p:nvGrpSpPr>
          <p:cNvPr id="3" name="Group 2">
            <a:extLst>
              <a:ext uri="{FF2B5EF4-FFF2-40B4-BE49-F238E27FC236}">
                <a16:creationId xmlns:a16="http://schemas.microsoft.com/office/drawing/2014/main" id="{A9554FC1-8A22-8E4D-98A4-9402DD9A4ACF}"/>
              </a:ext>
            </a:extLst>
          </p:cNvPr>
          <p:cNvGrpSpPr/>
          <p:nvPr userDrawn="1"/>
        </p:nvGrpSpPr>
        <p:grpSpPr>
          <a:xfrm>
            <a:off x="2898337" y="10048260"/>
            <a:ext cx="6754423" cy="2848322"/>
            <a:chOff x="2898337" y="10048260"/>
            <a:chExt cx="6754423" cy="2848322"/>
          </a:xfrm>
        </p:grpSpPr>
        <p:grpSp>
          <p:nvGrpSpPr>
            <p:cNvPr id="26" name="Group 25">
              <a:extLst>
                <a:ext uri="{FF2B5EF4-FFF2-40B4-BE49-F238E27FC236}">
                  <a16:creationId xmlns:a16="http://schemas.microsoft.com/office/drawing/2014/main" id="{87A28CBF-313A-1A4A-8439-68255E2C22CE}"/>
                </a:ext>
              </a:extLst>
            </p:cNvPr>
            <p:cNvGrpSpPr/>
            <p:nvPr userDrawn="1"/>
          </p:nvGrpSpPr>
          <p:grpSpPr>
            <a:xfrm>
              <a:off x="2898337" y="10048260"/>
              <a:ext cx="6754423" cy="2848322"/>
              <a:chOff x="3189022" y="10974844"/>
              <a:chExt cx="4360025" cy="1838611"/>
            </a:xfrm>
          </p:grpSpPr>
          <p:grpSp>
            <p:nvGrpSpPr>
              <p:cNvPr id="27" name="Google Shape;496;p55">
                <a:extLst>
                  <a:ext uri="{FF2B5EF4-FFF2-40B4-BE49-F238E27FC236}">
                    <a16:creationId xmlns:a16="http://schemas.microsoft.com/office/drawing/2014/main" id="{1772A8C2-B05E-2141-8B0F-15B3C6AB1909}"/>
                  </a:ext>
                </a:extLst>
              </p:cNvPr>
              <p:cNvGrpSpPr/>
              <p:nvPr/>
            </p:nvGrpSpPr>
            <p:grpSpPr>
              <a:xfrm>
                <a:off x="3218800" y="11014369"/>
                <a:ext cx="4330247" cy="1799086"/>
                <a:chOff x="578579" y="3633030"/>
                <a:chExt cx="3101824" cy="1288714"/>
              </a:xfrm>
            </p:grpSpPr>
            <p:sp>
              <p:nvSpPr>
                <p:cNvPr id="30" name="Google Shape;497;p55">
                  <a:extLst>
                    <a:ext uri="{FF2B5EF4-FFF2-40B4-BE49-F238E27FC236}">
                      <a16:creationId xmlns:a16="http://schemas.microsoft.com/office/drawing/2014/main" id="{247F2857-0068-9A42-8690-9215DFAB9480}"/>
                    </a:ext>
                  </a:extLst>
                </p:cNvPr>
                <p:cNvSpPr txBox="1"/>
                <p:nvPr/>
              </p:nvSpPr>
              <p:spPr>
                <a:xfrm>
                  <a:off x="907826" y="3633030"/>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totvs.com</a:t>
                  </a:r>
                  <a:endParaRPr sz="2400" kern="0">
                    <a:solidFill>
                      <a:srgbClr val="FFFFFF"/>
                    </a:solidFill>
                    <a:latin typeface="Arial" panose="020B0604020202020204"/>
                    <a:cs typeface="Arial"/>
                    <a:sym typeface="Arial"/>
                  </a:endParaRPr>
                </a:p>
              </p:txBody>
            </p:sp>
            <p:sp>
              <p:nvSpPr>
                <p:cNvPr id="31" name="Google Shape;498;p55">
                  <a:extLst>
                    <a:ext uri="{FF2B5EF4-FFF2-40B4-BE49-F238E27FC236}">
                      <a16:creationId xmlns:a16="http://schemas.microsoft.com/office/drawing/2014/main" id="{76B1A733-22E1-C146-B795-F456A9254D38}"/>
                    </a:ext>
                  </a:extLst>
                </p:cNvPr>
                <p:cNvSpPr txBox="1"/>
                <p:nvPr/>
              </p:nvSpPr>
              <p:spPr>
                <a:xfrm>
                  <a:off x="907826" y="4108700"/>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kern="0">
                    <a:solidFill>
                      <a:srgbClr val="FFFFFF"/>
                    </a:solidFill>
                    <a:latin typeface="Arial" panose="020B0604020202020204"/>
                    <a:cs typeface="Arial"/>
                    <a:sym typeface="Arial"/>
                  </a:endParaRPr>
                </a:p>
              </p:txBody>
            </p:sp>
            <p:sp>
              <p:nvSpPr>
                <p:cNvPr id="32" name="Google Shape;499;p55">
                  <a:extLst>
                    <a:ext uri="{FF2B5EF4-FFF2-40B4-BE49-F238E27FC236}">
                      <a16:creationId xmlns:a16="http://schemas.microsoft.com/office/drawing/2014/main" id="{2D471DD8-FB2E-514D-93D3-99FCAEBB093A}"/>
                    </a:ext>
                  </a:extLst>
                </p:cNvPr>
                <p:cNvSpPr txBox="1"/>
                <p:nvPr/>
              </p:nvSpPr>
              <p:spPr>
                <a:xfrm>
                  <a:off x="907826" y="4538325"/>
                  <a:ext cx="10704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sp>
              <p:nvSpPr>
                <p:cNvPr id="33" name="Google Shape;500;p55">
                  <a:extLst>
                    <a:ext uri="{FF2B5EF4-FFF2-40B4-BE49-F238E27FC236}">
                      <a16:creationId xmlns:a16="http://schemas.microsoft.com/office/drawing/2014/main" id="{BD824E7D-5DF0-0649-8C57-632F657661FE}"/>
                    </a:ext>
                  </a:extLst>
                </p:cNvPr>
                <p:cNvSpPr txBox="1"/>
                <p:nvPr/>
              </p:nvSpPr>
              <p:spPr>
                <a:xfrm>
                  <a:off x="2293798" y="4538325"/>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company/totvs</a:t>
                  </a:r>
                  <a:endParaRPr sz="2400" b="1" kern="0">
                    <a:solidFill>
                      <a:srgbClr val="FFFFFF"/>
                    </a:solidFill>
                    <a:latin typeface="Tahoma"/>
                    <a:ea typeface="Tahoma"/>
                    <a:cs typeface="Tahoma"/>
                    <a:sym typeface="Tahoma"/>
                  </a:endParaRPr>
                </a:p>
              </p:txBody>
            </p:sp>
            <p:sp>
              <p:nvSpPr>
                <p:cNvPr id="34" name="Google Shape;501;p55">
                  <a:extLst>
                    <a:ext uri="{FF2B5EF4-FFF2-40B4-BE49-F238E27FC236}">
                      <a16:creationId xmlns:a16="http://schemas.microsoft.com/office/drawing/2014/main" id="{0CA58D27-63F6-184A-ACFF-6D80DCDE6174}"/>
                    </a:ext>
                  </a:extLst>
                </p:cNvPr>
                <p:cNvSpPr txBox="1"/>
                <p:nvPr/>
              </p:nvSpPr>
              <p:spPr>
                <a:xfrm>
                  <a:off x="2293803" y="3634404"/>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totvs.store</a:t>
                  </a:r>
                  <a:endParaRPr sz="2400" b="1" kern="0">
                    <a:solidFill>
                      <a:srgbClr val="FFFFFF"/>
                    </a:solidFill>
                    <a:latin typeface="Tahoma"/>
                    <a:ea typeface="Tahoma"/>
                    <a:cs typeface="Tahoma"/>
                    <a:sym typeface="Tahoma"/>
                  </a:endParaRPr>
                </a:p>
              </p:txBody>
            </p:sp>
            <p:pic>
              <p:nvPicPr>
                <p:cNvPr id="35" name="Google Shape;502;p55">
                  <a:extLst>
                    <a:ext uri="{FF2B5EF4-FFF2-40B4-BE49-F238E27FC236}">
                      <a16:creationId xmlns:a16="http://schemas.microsoft.com/office/drawing/2014/main" id="{1C88B662-B322-7C43-8FDB-927307155C0B}"/>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931151" y="3930209"/>
                  <a:ext cx="359375" cy="561574"/>
                </a:xfrm>
                <a:prstGeom prst="rect">
                  <a:avLst/>
                </a:prstGeom>
                <a:noFill/>
                <a:ln>
                  <a:noFill/>
                </a:ln>
              </p:spPr>
            </p:pic>
            <p:pic>
              <p:nvPicPr>
                <p:cNvPr id="37" name="Google Shape;505;p55">
                  <a:extLst>
                    <a:ext uri="{FF2B5EF4-FFF2-40B4-BE49-F238E27FC236}">
                      <a16:creationId xmlns:a16="http://schemas.microsoft.com/office/drawing/2014/main" id="{1F6EA9B8-9F5F-BF4C-A430-E72EB312C2A5}"/>
                    </a:ext>
                  </a:extLst>
                </p:cNvPr>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578579" y="3947361"/>
                  <a:ext cx="300727" cy="528143"/>
                </a:xfrm>
                <a:prstGeom prst="rect">
                  <a:avLst/>
                </a:prstGeom>
                <a:noFill/>
                <a:ln>
                  <a:noFill/>
                </a:ln>
              </p:spPr>
            </p:pic>
            <p:pic>
              <p:nvPicPr>
                <p:cNvPr id="38" name="Google Shape;507;p55">
                  <a:extLst>
                    <a:ext uri="{FF2B5EF4-FFF2-40B4-BE49-F238E27FC236}">
                      <a16:creationId xmlns:a16="http://schemas.microsoft.com/office/drawing/2014/main" id="{8E368539-D3B3-504D-8782-65DDFE41BAD6}"/>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950950" y="4360143"/>
                  <a:ext cx="319776" cy="561601"/>
                </a:xfrm>
                <a:prstGeom prst="rect">
                  <a:avLst/>
                </a:prstGeom>
                <a:noFill/>
                <a:ln>
                  <a:noFill/>
                </a:ln>
              </p:spPr>
            </p:pic>
            <p:sp>
              <p:nvSpPr>
                <p:cNvPr id="39" name="Google Shape;508;p55">
                  <a:extLst>
                    <a:ext uri="{FF2B5EF4-FFF2-40B4-BE49-F238E27FC236}">
                      <a16:creationId xmlns:a16="http://schemas.microsoft.com/office/drawing/2014/main" id="{E38F5D2F-96FB-074A-8D45-13A09985CF9A}"/>
                    </a:ext>
                  </a:extLst>
                </p:cNvPr>
                <p:cNvSpPr txBox="1"/>
                <p:nvPr/>
              </p:nvSpPr>
              <p:spPr>
                <a:xfrm>
                  <a:off x="2293801" y="4076636"/>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grpSp>
          <p:pic>
            <p:nvPicPr>
              <p:cNvPr id="28" name="Picture 27">
                <a:extLst>
                  <a:ext uri="{FF2B5EF4-FFF2-40B4-BE49-F238E27FC236}">
                    <a16:creationId xmlns:a16="http://schemas.microsoft.com/office/drawing/2014/main" id="{46999315-5C3F-A741-A011-03B5F17A6FE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89022" y="10974844"/>
                <a:ext cx="492187" cy="493136"/>
              </a:xfrm>
              <a:prstGeom prst="rect">
                <a:avLst/>
              </a:prstGeom>
            </p:spPr>
          </p:pic>
          <p:pic>
            <p:nvPicPr>
              <p:cNvPr id="29" name="Picture 28">
                <a:extLst>
                  <a:ext uri="{FF2B5EF4-FFF2-40B4-BE49-F238E27FC236}">
                    <a16:creationId xmlns:a16="http://schemas.microsoft.com/office/drawing/2014/main" id="{CCB052F6-E82B-1945-B894-CCB3CDB9AF8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105395" y="10974844"/>
                <a:ext cx="492187" cy="493136"/>
              </a:xfrm>
              <a:prstGeom prst="rect">
                <a:avLst/>
              </a:prstGeom>
            </p:spPr>
          </p:pic>
        </p:grpSp>
        <p:pic>
          <p:nvPicPr>
            <p:cNvPr id="50" name="Google Shape;503;p55">
              <a:extLst>
                <a:ext uri="{FF2B5EF4-FFF2-40B4-BE49-F238E27FC236}">
                  <a16:creationId xmlns:a16="http://schemas.microsoft.com/office/drawing/2014/main" id="{73D21CCE-3240-4F4B-80BA-D2B18BD4BF1B}"/>
                </a:ext>
              </a:extLst>
            </p:cNvPr>
            <p:cNvPicPr preferRelativeResize="0"/>
            <p:nvPr userDrawn="1"/>
          </p:nvPicPr>
          <p:blipFill>
            <a:blip r:embed="rId13">
              <a:extLst>
                <a:ext uri="{96DAC541-7B7A-43D3-8B79-37D633B846F1}">
                  <asvg:svgBlip xmlns:asvg="http://schemas.microsoft.com/office/drawing/2016/SVG/main" r:embed="rId14"/>
                </a:ext>
              </a:extLst>
            </a:blip>
            <a:srcRect/>
            <a:stretch/>
          </p:blipFill>
          <p:spPr>
            <a:xfrm>
              <a:off x="2976290" y="11949590"/>
              <a:ext cx="630340" cy="630338"/>
            </a:xfrm>
            <a:prstGeom prst="rect">
              <a:avLst/>
            </a:prstGeom>
            <a:noFill/>
            <a:ln>
              <a:noFill/>
            </a:ln>
          </p:spPr>
        </p:pic>
      </p:grpSp>
    </p:spTree>
    <p:extLst>
      <p:ext uri="{BB962C8B-B14F-4D97-AF65-F5344CB8AC3E}">
        <p14:creationId xmlns:p14="http://schemas.microsoft.com/office/powerpoint/2010/main" val="17991069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cerramento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4B4CE742-BDB9-8A46-B393-FCC235F7FA7D}"/>
              </a:ext>
            </a:extLst>
          </p:cNvPr>
          <p:cNvPicPr>
            <a:picLocks noChangeAspect="1"/>
          </p:cNvPicPr>
          <p:nvPr userDrawn="1"/>
        </p:nvPicPr>
        <p:blipFill rotWithShape="1">
          <a:blip r:embed="rId3"/>
          <a:srcRect t="7" r="87407" b="7"/>
          <a:stretch/>
        </p:blipFill>
        <p:spPr>
          <a:xfrm rot="10800000">
            <a:off x="21315992" y="0"/>
            <a:ext cx="3071181" cy="13716000"/>
          </a:xfrm>
          <a:prstGeom prst="rect">
            <a:avLst/>
          </a:prstGeom>
        </p:spPr>
      </p:pic>
      <p:sp>
        <p:nvSpPr>
          <p:cNvPr id="16" name="TextBox 15">
            <a:extLst>
              <a:ext uri="{FF2B5EF4-FFF2-40B4-BE49-F238E27FC236}">
                <a16:creationId xmlns:a16="http://schemas.microsoft.com/office/drawing/2014/main" id="{4E04468B-B108-F94F-A991-CBB5EED0B7EB}"/>
              </a:ext>
            </a:extLst>
          </p:cNvPr>
          <p:cNvSpPr txBox="1"/>
          <p:nvPr userDrawn="1"/>
        </p:nvSpPr>
        <p:spPr>
          <a:xfrm>
            <a:off x="2887684" y="1879707"/>
            <a:ext cx="6096541" cy="1354217"/>
          </a:xfrm>
          <a:prstGeom prst="rect">
            <a:avLst/>
          </a:prstGeom>
          <a:noFill/>
        </p:spPr>
        <p:txBody>
          <a:bodyPr wrap="none" rtlCol="0">
            <a:spAutoFit/>
          </a:bodyPr>
          <a:lstStyle/>
          <a:p>
            <a:r>
              <a:rPr lang="pt-BR" sz="8200" b="1">
                <a:solidFill>
                  <a:schemeClr val="accent1"/>
                </a:solidFill>
                <a:latin typeface="Tahoma" panose="020B0604030504040204" pitchFamily="34" charset="0"/>
                <a:ea typeface="Tahoma" panose="020B0604030504040204" pitchFamily="34" charset="0"/>
                <a:cs typeface="Tahoma" panose="020B0604030504040204" pitchFamily="34" charset="0"/>
              </a:rPr>
              <a:t>OBRIGADO</a:t>
            </a:r>
          </a:p>
        </p:txBody>
      </p:sp>
      <p:pic>
        <p:nvPicPr>
          <p:cNvPr id="18" name="Graphic 17">
            <a:extLst>
              <a:ext uri="{FF2B5EF4-FFF2-40B4-BE49-F238E27FC236}">
                <a16:creationId xmlns:a16="http://schemas.microsoft.com/office/drawing/2014/main" id="{65EF2035-EA20-B843-88A1-98CC9C8EB2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943101" y="3667990"/>
            <a:ext cx="3125189" cy="2751525"/>
          </a:xfrm>
          <a:prstGeom prst="rect">
            <a:avLst/>
          </a:prstGeom>
        </p:spPr>
      </p:pic>
      <p:sp>
        <p:nvSpPr>
          <p:cNvPr id="20" name="Text Placeholder 15">
            <a:extLst>
              <a:ext uri="{FF2B5EF4-FFF2-40B4-BE49-F238E27FC236}">
                <a16:creationId xmlns:a16="http://schemas.microsoft.com/office/drawing/2014/main" id="{7D3C8213-8FBF-7941-8059-C7668EF2ADAB}"/>
              </a:ext>
            </a:extLst>
          </p:cNvPr>
          <p:cNvSpPr>
            <a:spLocks noGrp="1"/>
          </p:cNvSpPr>
          <p:nvPr>
            <p:ph type="body" sz="quarter" idx="23" hasCustomPrompt="1"/>
          </p:nvPr>
        </p:nvSpPr>
        <p:spPr>
          <a:xfrm>
            <a:off x="6484977" y="3654947"/>
            <a:ext cx="8946951" cy="646331"/>
          </a:xfrm>
          <a:prstGeom prst="rect">
            <a:avLst/>
          </a:prstGeom>
        </p:spPr>
        <p:txBody>
          <a:bodyPr anchor="t"/>
          <a:lstStyle>
            <a:lvl1pPr marL="0" indent="0" algn="l">
              <a:lnSpc>
                <a:spcPts val="4100"/>
              </a:lnSpc>
              <a:buNone/>
              <a:defRPr sz="3500" b="1" spc="15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NOME E ÚLTIMO SOBRENOME </a:t>
            </a:r>
          </a:p>
        </p:txBody>
      </p:sp>
      <p:sp>
        <p:nvSpPr>
          <p:cNvPr id="21" name="Text Placeholder 15">
            <a:extLst>
              <a:ext uri="{FF2B5EF4-FFF2-40B4-BE49-F238E27FC236}">
                <a16:creationId xmlns:a16="http://schemas.microsoft.com/office/drawing/2014/main" id="{EEA4551B-EF5F-1445-827E-D8A5E982EBDB}"/>
              </a:ext>
            </a:extLst>
          </p:cNvPr>
          <p:cNvSpPr>
            <a:spLocks noGrp="1"/>
          </p:cNvSpPr>
          <p:nvPr>
            <p:ph type="body" sz="quarter" idx="24" hasCustomPrompt="1"/>
          </p:nvPr>
        </p:nvSpPr>
        <p:spPr>
          <a:xfrm>
            <a:off x="6484977" y="4344047"/>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Área</a:t>
            </a:r>
          </a:p>
        </p:txBody>
      </p:sp>
      <p:sp>
        <p:nvSpPr>
          <p:cNvPr id="22" name="Text Placeholder 15">
            <a:extLst>
              <a:ext uri="{FF2B5EF4-FFF2-40B4-BE49-F238E27FC236}">
                <a16:creationId xmlns:a16="http://schemas.microsoft.com/office/drawing/2014/main" id="{C0D7B62C-08F2-B340-AAD8-3BF6276A7F9D}"/>
              </a:ext>
            </a:extLst>
          </p:cNvPr>
          <p:cNvSpPr>
            <a:spLocks noGrp="1"/>
          </p:cNvSpPr>
          <p:nvPr>
            <p:ph type="body" sz="quarter" idx="25" hasCustomPrompt="1"/>
          </p:nvPr>
        </p:nvSpPr>
        <p:spPr>
          <a:xfrm>
            <a:off x="6484977" y="4922311"/>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Contato</a:t>
            </a:r>
          </a:p>
        </p:txBody>
      </p:sp>
      <p:sp>
        <p:nvSpPr>
          <p:cNvPr id="24" name="Text Placeholder 15">
            <a:extLst>
              <a:ext uri="{FF2B5EF4-FFF2-40B4-BE49-F238E27FC236}">
                <a16:creationId xmlns:a16="http://schemas.microsoft.com/office/drawing/2014/main" id="{E90EEF63-BC2C-A744-A9F8-1546D11C778F}"/>
              </a:ext>
            </a:extLst>
          </p:cNvPr>
          <p:cNvSpPr>
            <a:spLocks noGrp="1"/>
          </p:cNvSpPr>
          <p:nvPr>
            <p:ph type="body" sz="quarter" idx="26" hasCustomPrompt="1"/>
          </p:nvPr>
        </p:nvSpPr>
        <p:spPr>
          <a:xfrm>
            <a:off x="6484977" y="5500575"/>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E-mail TOTVS</a:t>
            </a:r>
          </a:p>
        </p:txBody>
      </p:sp>
      <p:sp>
        <p:nvSpPr>
          <p:cNvPr id="25" name="TextBox 24">
            <a:extLst>
              <a:ext uri="{FF2B5EF4-FFF2-40B4-BE49-F238E27FC236}">
                <a16:creationId xmlns:a16="http://schemas.microsoft.com/office/drawing/2014/main" id="{D63BB44E-5CA4-8E45-806F-D8D0D26E751A}"/>
              </a:ext>
            </a:extLst>
          </p:cNvPr>
          <p:cNvSpPr txBox="1"/>
          <p:nvPr userDrawn="1"/>
        </p:nvSpPr>
        <p:spPr>
          <a:xfrm>
            <a:off x="2825142" y="6991718"/>
            <a:ext cx="8161019" cy="2128603"/>
          </a:xfrm>
          <a:prstGeom prst="rect">
            <a:avLst/>
          </a:prstGeom>
        </p:spPr>
        <p:txBody>
          <a:bodyPr wrap="square" rtlCol="0">
            <a:noAutofit/>
          </a:bodyPr>
          <a:lstStyle/>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Tecnologia + Conhecimento são nosso DNA.</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O sucesso do cliente é o nosso sucesso.</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Valorizamos gente boa que é boa gente.</a:t>
            </a:r>
          </a:p>
        </p:txBody>
      </p:sp>
      <p:pic>
        <p:nvPicPr>
          <p:cNvPr id="43" name="Graphic 42">
            <a:extLst>
              <a:ext uri="{FF2B5EF4-FFF2-40B4-BE49-F238E27FC236}">
                <a16:creationId xmlns:a16="http://schemas.microsoft.com/office/drawing/2014/main" id="{31680D12-BBB8-4047-A44B-89F12B40DE8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9982582" y="11770490"/>
            <a:ext cx="3517902" cy="1031109"/>
          </a:xfrm>
          <a:prstGeom prst="rect">
            <a:avLst/>
          </a:prstGeom>
        </p:spPr>
      </p:pic>
      <p:sp>
        <p:nvSpPr>
          <p:cNvPr id="44" name="TextBox 43">
            <a:extLst>
              <a:ext uri="{FF2B5EF4-FFF2-40B4-BE49-F238E27FC236}">
                <a16:creationId xmlns:a16="http://schemas.microsoft.com/office/drawing/2014/main" id="{DC32156A-3ABD-3B41-85FB-8122A333BAFA}"/>
              </a:ext>
            </a:extLst>
          </p:cNvPr>
          <p:cNvSpPr txBox="1"/>
          <p:nvPr userDrawn="1"/>
        </p:nvSpPr>
        <p:spPr>
          <a:xfrm>
            <a:off x="14451091" y="12072141"/>
            <a:ext cx="4546437" cy="646331"/>
          </a:xfrm>
          <a:prstGeom prst="rect">
            <a:avLst/>
          </a:prstGeom>
          <a:noFill/>
        </p:spPr>
        <p:txBody>
          <a:bodyPr wrap="none" rtlCol="0">
            <a:spAutoFit/>
          </a:bodyPr>
          <a:lstStyle/>
          <a:p>
            <a:r>
              <a:rPr lang="pt-BR" sz="3600" b="1">
                <a:solidFill>
                  <a:schemeClr val="accent2"/>
                </a:solidFill>
                <a:latin typeface="Tahoma" panose="020B0604030504040204" pitchFamily="34" charset="0"/>
                <a:ea typeface="Tahoma" panose="020B0604030504040204" pitchFamily="34" charset="0"/>
                <a:cs typeface="Tahoma" panose="020B0604030504040204" pitchFamily="34" charset="0"/>
              </a:rPr>
              <a:t>#</a:t>
            </a:r>
            <a:r>
              <a:rPr lang="pt-BR" sz="3600" b="1">
                <a:solidFill>
                  <a:srgbClr val="EDEDED"/>
                </a:solidFill>
                <a:latin typeface="Tahoma" panose="020B0604030504040204" pitchFamily="34" charset="0"/>
                <a:ea typeface="Tahoma" panose="020B0604030504040204" pitchFamily="34" charset="0"/>
                <a:cs typeface="Tahoma" panose="020B0604030504040204" pitchFamily="34" charset="0"/>
              </a:rPr>
              <a:t>SOMOSTOTVERS</a:t>
            </a:r>
          </a:p>
        </p:txBody>
      </p:sp>
      <p:sp>
        <p:nvSpPr>
          <p:cNvPr id="46" name="Picture Placeholder 9">
            <a:extLst>
              <a:ext uri="{FF2B5EF4-FFF2-40B4-BE49-F238E27FC236}">
                <a16:creationId xmlns:a16="http://schemas.microsoft.com/office/drawing/2014/main" id="{6C7AABCC-D5B6-3548-B319-4B074C0C2486}"/>
              </a:ext>
            </a:extLst>
          </p:cNvPr>
          <p:cNvSpPr>
            <a:spLocks noGrp="1"/>
          </p:cNvSpPr>
          <p:nvPr>
            <p:ph type="pic" sz="quarter" idx="13" hasCustomPrompt="1"/>
          </p:nvPr>
        </p:nvSpPr>
        <p:spPr>
          <a:xfrm>
            <a:off x="3526042" y="3887789"/>
            <a:ext cx="1959306" cy="1959306"/>
          </a:xfrm>
          <a:prstGeom prst="ellipse">
            <a:avLst/>
          </a:prstGeom>
          <a:solidFill>
            <a:schemeClr val="accent1"/>
          </a:solidFill>
          <a:ln w="25400">
            <a:solidFill>
              <a:schemeClr val="accent1"/>
            </a:solidFill>
          </a:ln>
        </p:spPr>
        <p:txBody>
          <a:bodyPr anchor="ctr"/>
          <a:lstStyle>
            <a:lvl1pPr marL="0" indent="0" algn="ctr">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pt-BR"/>
              <a:t>SUA FOTO</a:t>
            </a:r>
          </a:p>
        </p:txBody>
      </p:sp>
      <p:pic>
        <p:nvPicPr>
          <p:cNvPr id="47" name="Picture 46">
            <a:extLst>
              <a:ext uri="{FF2B5EF4-FFF2-40B4-BE49-F238E27FC236}">
                <a16:creationId xmlns:a16="http://schemas.microsoft.com/office/drawing/2014/main" id="{3E31E8B5-B92C-1D4B-8987-5AF6DB203F42}"/>
              </a:ext>
            </a:extLst>
          </p:cNvPr>
          <p:cNvPicPr>
            <a:picLocks noChangeAspect="1"/>
          </p:cNvPicPr>
          <p:nvPr userDrawn="1"/>
        </p:nvPicPr>
        <p:blipFill rotWithShape="1">
          <a:blip r:embed="rId8"/>
          <a:srcRect l="87961" t="7" r="1022" b="78825"/>
          <a:stretch/>
        </p:blipFill>
        <p:spPr>
          <a:xfrm rot="10800000">
            <a:off x="-1" y="10812212"/>
            <a:ext cx="2686653" cy="2903788"/>
          </a:xfrm>
          <a:prstGeom prst="rect">
            <a:avLst/>
          </a:prstGeom>
        </p:spPr>
      </p:pic>
      <p:pic>
        <p:nvPicPr>
          <p:cNvPr id="49" name="Picture 48">
            <a:extLst>
              <a:ext uri="{FF2B5EF4-FFF2-40B4-BE49-F238E27FC236}">
                <a16:creationId xmlns:a16="http://schemas.microsoft.com/office/drawing/2014/main" id="{85986699-E8FD-E34C-AC3A-FE5133E31B7A}"/>
              </a:ext>
            </a:extLst>
          </p:cNvPr>
          <p:cNvPicPr>
            <a:picLocks noChangeAspect="1"/>
          </p:cNvPicPr>
          <p:nvPr userDrawn="1"/>
        </p:nvPicPr>
        <p:blipFill rotWithShape="1">
          <a:blip r:embed="rId8"/>
          <a:srcRect l="87961" t="7" b="78825"/>
          <a:stretch/>
        </p:blipFill>
        <p:spPr>
          <a:xfrm>
            <a:off x="20460583" y="0"/>
            <a:ext cx="2936035" cy="2903788"/>
          </a:xfrm>
          <a:prstGeom prst="rect">
            <a:avLst/>
          </a:prstGeom>
        </p:spPr>
      </p:pic>
      <p:grpSp>
        <p:nvGrpSpPr>
          <p:cNvPr id="2" name="Group 1">
            <a:extLst>
              <a:ext uri="{FF2B5EF4-FFF2-40B4-BE49-F238E27FC236}">
                <a16:creationId xmlns:a16="http://schemas.microsoft.com/office/drawing/2014/main" id="{B58FA5E7-9120-9344-8000-E4A1086069E4}"/>
              </a:ext>
            </a:extLst>
          </p:cNvPr>
          <p:cNvGrpSpPr/>
          <p:nvPr userDrawn="1"/>
        </p:nvGrpSpPr>
        <p:grpSpPr>
          <a:xfrm>
            <a:off x="2898337" y="10048260"/>
            <a:ext cx="6754423" cy="2848322"/>
            <a:chOff x="2898337" y="10048260"/>
            <a:chExt cx="6754423" cy="2848322"/>
          </a:xfrm>
        </p:grpSpPr>
        <p:grpSp>
          <p:nvGrpSpPr>
            <p:cNvPr id="26" name="Group 25">
              <a:extLst>
                <a:ext uri="{FF2B5EF4-FFF2-40B4-BE49-F238E27FC236}">
                  <a16:creationId xmlns:a16="http://schemas.microsoft.com/office/drawing/2014/main" id="{87A28CBF-313A-1A4A-8439-68255E2C22CE}"/>
                </a:ext>
              </a:extLst>
            </p:cNvPr>
            <p:cNvGrpSpPr/>
            <p:nvPr userDrawn="1"/>
          </p:nvGrpSpPr>
          <p:grpSpPr>
            <a:xfrm>
              <a:off x="2898337" y="10048260"/>
              <a:ext cx="6754423" cy="2848322"/>
              <a:chOff x="3189022" y="10974844"/>
              <a:chExt cx="4360025" cy="1838611"/>
            </a:xfrm>
          </p:grpSpPr>
          <p:grpSp>
            <p:nvGrpSpPr>
              <p:cNvPr id="27" name="Google Shape;496;p55">
                <a:extLst>
                  <a:ext uri="{FF2B5EF4-FFF2-40B4-BE49-F238E27FC236}">
                    <a16:creationId xmlns:a16="http://schemas.microsoft.com/office/drawing/2014/main" id="{1772A8C2-B05E-2141-8B0F-15B3C6AB1909}"/>
                  </a:ext>
                </a:extLst>
              </p:cNvPr>
              <p:cNvGrpSpPr/>
              <p:nvPr/>
            </p:nvGrpSpPr>
            <p:grpSpPr>
              <a:xfrm>
                <a:off x="3218800" y="11014369"/>
                <a:ext cx="4330247" cy="1799086"/>
                <a:chOff x="578579" y="3633030"/>
                <a:chExt cx="3101824" cy="1288714"/>
              </a:xfrm>
            </p:grpSpPr>
            <p:sp>
              <p:nvSpPr>
                <p:cNvPr id="30" name="Google Shape;497;p55">
                  <a:extLst>
                    <a:ext uri="{FF2B5EF4-FFF2-40B4-BE49-F238E27FC236}">
                      <a16:creationId xmlns:a16="http://schemas.microsoft.com/office/drawing/2014/main" id="{247F2857-0068-9A42-8690-9215DFAB9480}"/>
                    </a:ext>
                  </a:extLst>
                </p:cNvPr>
                <p:cNvSpPr txBox="1"/>
                <p:nvPr/>
              </p:nvSpPr>
              <p:spPr>
                <a:xfrm>
                  <a:off x="907826" y="3633030"/>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totvs.com</a:t>
                  </a:r>
                  <a:endParaRPr sz="2400" kern="0">
                    <a:solidFill>
                      <a:srgbClr val="FFFFFF"/>
                    </a:solidFill>
                    <a:latin typeface="Arial" panose="020B0604020202020204"/>
                    <a:cs typeface="Arial"/>
                    <a:sym typeface="Arial"/>
                  </a:endParaRPr>
                </a:p>
              </p:txBody>
            </p:sp>
            <p:sp>
              <p:nvSpPr>
                <p:cNvPr id="31" name="Google Shape;498;p55">
                  <a:extLst>
                    <a:ext uri="{FF2B5EF4-FFF2-40B4-BE49-F238E27FC236}">
                      <a16:creationId xmlns:a16="http://schemas.microsoft.com/office/drawing/2014/main" id="{76B1A733-22E1-C146-B795-F456A9254D38}"/>
                    </a:ext>
                  </a:extLst>
                </p:cNvPr>
                <p:cNvSpPr txBox="1"/>
                <p:nvPr/>
              </p:nvSpPr>
              <p:spPr>
                <a:xfrm>
                  <a:off x="907826" y="4108700"/>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kern="0">
                    <a:solidFill>
                      <a:srgbClr val="FFFFFF"/>
                    </a:solidFill>
                    <a:latin typeface="Arial" panose="020B0604020202020204"/>
                    <a:cs typeface="Arial"/>
                    <a:sym typeface="Arial"/>
                  </a:endParaRPr>
                </a:p>
              </p:txBody>
            </p:sp>
            <p:sp>
              <p:nvSpPr>
                <p:cNvPr id="32" name="Google Shape;499;p55">
                  <a:extLst>
                    <a:ext uri="{FF2B5EF4-FFF2-40B4-BE49-F238E27FC236}">
                      <a16:creationId xmlns:a16="http://schemas.microsoft.com/office/drawing/2014/main" id="{2D471DD8-FB2E-514D-93D3-99FCAEBB093A}"/>
                    </a:ext>
                  </a:extLst>
                </p:cNvPr>
                <p:cNvSpPr txBox="1"/>
                <p:nvPr/>
              </p:nvSpPr>
              <p:spPr>
                <a:xfrm>
                  <a:off x="907826" y="4538325"/>
                  <a:ext cx="10704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sp>
              <p:nvSpPr>
                <p:cNvPr id="33" name="Google Shape;500;p55">
                  <a:extLst>
                    <a:ext uri="{FF2B5EF4-FFF2-40B4-BE49-F238E27FC236}">
                      <a16:creationId xmlns:a16="http://schemas.microsoft.com/office/drawing/2014/main" id="{BD824E7D-5DF0-0649-8C57-632F657661FE}"/>
                    </a:ext>
                  </a:extLst>
                </p:cNvPr>
                <p:cNvSpPr txBox="1"/>
                <p:nvPr/>
              </p:nvSpPr>
              <p:spPr>
                <a:xfrm>
                  <a:off x="2293798" y="4538325"/>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company/totvs</a:t>
                  </a:r>
                  <a:endParaRPr sz="2400" b="1" kern="0">
                    <a:solidFill>
                      <a:srgbClr val="FFFFFF"/>
                    </a:solidFill>
                    <a:latin typeface="Tahoma"/>
                    <a:ea typeface="Tahoma"/>
                    <a:cs typeface="Tahoma"/>
                    <a:sym typeface="Tahoma"/>
                  </a:endParaRPr>
                </a:p>
              </p:txBody>
            </p:sp>
            <p:sp>
              <p:nvSpPr>
                <p:cNvPr id="34" name="Google Shape;501;p55">
                  <a:extLst>
                    <a:ext uri="{FF2B5EF4-FFF2-40B4-BE49-F238E27FC236}">
                      <a16:creationId xmlns:a16="http://schemas.microsoft.com/office/drawing/2014/main" id="{0CA58D27-63F6-184A-ACFF-6D80DCDE6174}"/>
                    </a:ext>
                  </a:extLst>
                </p:cNvPr>
                <p:cNvSpPr txBox="1"/>
                <p:nvPr/>
              </p:nvSpPr>
              <p:spPr>
                <a:xfrm>
                  <a:off x="2293803" y="3634404"/>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totvs.store</a:t>
                  </a:r>
                  <a:endParaRPr sz="2400" b="1" kern="0">
                    <a:solidFill>
                      <a:srgbClr val="FFFFFF"/>
                    </a:solidFill>
                    <a:latin typeface="Tahoma"/>
                    <a:ea typeface="Tahoma"/>
                    <a:cs typeface="Tahoma"/>
                    <a:sym typeface="Tahoma"/>
                  </a:endParaRPr>
                </a:p>
              </p:txBody>
            </p:sp>
            <p:pic>
              <p:nvPicPr>
                <p:cNvPr id="35" name="Google Shape;502;p55">
                  <a:extLst>
                    <a:ext uri="{FF2B5EF4-FFF2-40B4-BE49-F238E27FC236}">
                      <a16:creationId xmlns:a16="http://schemas.microsoft.com/office/drawing/2014/main" id="{1C88B662-B322-7C43-8FDB-927307155C0B}"/>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931151" y="3930209"/>
                  <a:ext cx="359375" cy="561574"/>
                </a:xfrm>
                <a:prstGeom prst="rect">
                  <a:avLst/>
                </a:prstGeom>
                <a:noFill/>
                <a:ln>
                  <a:noFill/>
                </a:ln>
              </p:spPr>
            </p:pic>
            <p:pic>
              <p:nvPicPr>
                <p:cNvPr id="37" name="Google Shape;505;p55">
                  <a:extLst>
                    <a:ext uri="{FF2B5EF4-FFF2-40B4-BE49-F238E27FC236}">
                      <a16:creationId xmlns:a16="http://schemas.microsoft.com/office/drawing/2014/main" id="{1F6EA9B8-9F5F-BF4C-A430-E72EB312C2A5}"/>
                    </a:ext>
                  </a:extLst>
                </p:cNvPr>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578579" y="3947361"/>
                  <a:ext cx="300727" cy="528143"/>
                </a:xfrm>
                <a:prstGeom prst="rect">
                  <a:avLst/>
                </a:prstGeom>
                <a:noFill/>
                <a:ln>
                  <a:noFill/>
                </a:ln>
              </p:spPr>
            </p:pic>
            <p:pic>
              <p:nvPicPr>
                <p:cNvPr id="38" name="Google Shape;507;p55">
                  <a:extLst>
                    <a:ext uri="{FF2B5EF4-FFF2-40B4-BE49-F238E27FC236}">
                      <a16:creationId xmlns:a16="http://schemas.microsoft.com/office/drawing/2014/main" id="{8E368539-D3B3-504D-8782-65DDFE41BAD6}"/>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950950" y="4360143"/>
                  <a:ext cx="319776" cy="561601"/>
                </a:xfrm>
                <a:prstGeom prst="rect">
                  <a:avLst/>
                </a:prstGeom>
                <a:noFill/>
                <a:ln>
                  <a:noFill/>
                </a:ln>
              </p:spPr>
            </p:pic>
            <p:sp>
              <p:nvSpPr>
                <p:cNvPr id="39" name="Google Shape;508;p55">
                  <a:extLst>
                    <a:ext uri="{FF2B5EF4-FFF2-40B4-BE49-F238E27FC236}">
                      <a16:creationId xmlns:a16="http://schemas.microsoft.com/office/drawing/2014/main" id="{E38F5D2F-96FB-074A-8D45-13A09985CF9A}"/>
                    </a:ext>
                  </a:extLst>
                </p:cNvPr>
                <p:cNvSpPr txBox="1"/>
                <p:nvPr/>
              </p:nvSpPr>
              <p:spPr>
                <a:xfrm>
                  <a:off x="2293801" y="4076636"/>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grpSp>
          <p:pic>
            <p:nvPicPr>
              <p:cNvPr id="28" name="Picture 27">
                <a:extLst>
                  <a:ext uri="{FF2B5EF4-FFF2-40B4-BE49-F238E27FC236}">
                    <a16:creationId xmlns:a16="http://schemas.microsoft.com/office/drawing/2014/main" id="{46999315-5C3F-A741-A011-03B5F17A6FE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89022" y="10974844"/>
                <a:ext cx="492187" cy="493136"/>
              </a:xfrm>
              <a:prstGeom prst="rect">
                <a:avLst/>
              </a:prstGeom>
            </p:spPr>
          </p:pic>
          <p:pic>
            <p:nvPicPr>
              <p:cNvPr id="29" name="Picture 28">
                <a:extLst>
                  <a:ext uri="{FF2B5EF4-FFF2-40B4-BE49-F238E27FC236}">
                    <a16:creationId xmlns:a16="http://schemas.microsoft.com/office/drawing/2014/main" id="{CCB052F6-E82B-1945-B894-CCB3CDB9AF8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105395" y="10974844"/>
                <a:ext cx="492187" cy="493136"/>
              </a:xfrm>
              <a:prstGeom prst="rect">
                <a:avLst/>
              </a:prstGeom>
            </p:spPr>
          </p:pic>
        </p:grpSp>
        <p:pic>
          <p:nvPicPr>
            <p:cNvPr id="50" name="Google Shape;503;p55">
              <a:extLst>
                <a:ext uri="{FF2B5EF4-FFF2-40B4-BE49-F238E27FC236}">
                  <a16:creationId xmlns:a16="http://schemas.microsoft.com/office/drawing/2014/main" id="{682B0DD1-256D-1C47-8AAF-623E9D41D790}"/>
                </a:ext>
              </a:extLst>
            </p:cNvPr>
            <p:cNvPicPr preferRelativeResize="0"/>
            <p:nvPr userDrawn="1"/>
          </p:nvPicPr>
          <p:blipFill>
            <a:blip r:embed="rId13">
              <a:extLst>
                <a:ext uri="{96DAC541-7B7A-43D3-8B79-37D633B846F1}">
                  <asvg:svgBlip xmlns:asvg="http://schemas.microsoft.com/office/drawing/2016/SVG/main" r:embed="rId14"/>
                </a:ext>
              </a:extLst>
            </a:blip>
            <a:srcRect/>
            <a:stretch/>
          </p:blipFill>
          <p:spPr>
            <a:xfrm>
              <a:off x="2976290" y="11949590"/>
              <a:ext cx="630340" cy="630338"/>
            </a:xfrm>
            <a:prstGeom prst="rect">
              <a:avLst/>
            </a:prstGeom>
            <a:noFill/>
            <a:ln>
              <a:noFill/>
            </a:ln>
          </p:spPr>
        </p:pic>
      </p:grpSp>
    </p:spTree>
    <p:extLst>
      <p:ext uri="{BB962C8B-B14F-4D97-AF65-F5344CB8AC3E}">
        <p14:creationId xmlns:p14="http://schemas.microsoft.com/office/powerpoint/2010/main" val="19171167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parata_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0B68E-EBEB-9D4B-9ECF-FC627E24B8E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4" name="Graphic 3">
            <a:extLst>
              <a:ext uri="{FF2B5EF4-FFF2-40B4-BE49-F238E27FC236}">
                <a16:creationId xmlns:a16="http://schemas.microsoft.com/office/drawing/2014/main" id="{C2936684-DA4C-2D47-95B2-4847CED5E01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0801C8D8-8DCE-3047-B9CA-BFD2EE69905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3C2A0BD6-21CF-0F40-90D2-1803913E3071}"/>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F308D1C1-B5CD-9B4C-A5AC-BBE5A0F0C28F}"/>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68815DE7-9863-6F4A-9E81-5AD6CFAA3A22}"/>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699FCDA8-9FB7-7145-8B35-C4C6E8AB11D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10</a:t>
            </a:r>
          </a:p>
        </p:txBody>
      </p:sp>
      <p:pic>
        <p:nvPicPr>
          <p:cNvPr id="10" name="Graphic 9">
            <a:extLst>
              <a:ext uri="{FF2B5EF4-FFF2-40B4-BE49-F238E27FC236}">
                <a16:creationId xmlns:a16="http://schemas.microsoft.com/office/drawing/2014/main" id="{12C4BB74-D7B5-1944-890B-A8B2B868FC12}"/>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8272113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1907402A-2E18-D94D-97E0-70A5638ADEC6}"/>
              </a:ext>
            </a:extLst>
          </p:cNvPr>
          <p:cNvSpPr>
            <a:spLocks noGrp="1"/>
          </p:cNvSpPr>
          <p:nvPr>
            <p:ph type="body" sz="quarter" idx="19" hasCustomPrompt="1"/>
          </p:nvPr>
        </p:nvSpPr>
        <p:spPr>
          <a:xfrm>
            <a:off x="5196583" y="5287845"/>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 eros et accumsan et iusto.</a:t>
            </a:r>
          </a:p>
        </p:txBody>
      </p:sp>
      <p:sp>
        <p:nvSpPr>
          <p:cNvPr id="22" name="Text Placeholder 15">
            <a:extLst>
              <a:ext uri="{FF2B5EF4-FFF2-40B4-BE49-F238E27FC236}">
                <a16:creationId xmlns:a16="http://schemas.microsoft.com/office/drawing/2014/main" id="{195300C4-5861-2847-97C3-0426A6A70690}"/>
              </a:ext>
            </a:extLst>
          </p:cNvPr>
          <p:cNvSpPr>
            <a:spLocks noGrp="1"/>
          </p:cNvSpPr>
          <p:nvPr>
            <p:ph type="body" sz="quarter" idx="22" hasCustomPrompt="1"/>
          </p:nvPr>
        </p:nvSpPr>
        <p:spPr>
          <a:xfrm>
            <a:off x="11858641" y="5287845"/>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a:t>
            </a:r>
          </a:p>
        </p:txBody>
      </p:sp>
      <p:sp>
        <p:nvSpPr>
          <p:cNvPr id="26" name="Text Placeholder 15">
            <a:extLst>
              <a:ext uri="{FF2B5EF4-FFF2-40B4-BE49-F238E27FC236}">
                <a16:creationId xmlns:a16="http://schemas.microsoft.com/office/drawing/2014/main" id="{73AEBB5A-0A5B-5E4A-BE95-BF5F3130154F}"/>
              </a:ext>
            </a:extLst>
          </p:cNvPr>
          <p:cNvSpPr>
            <a:spLocks noGrp="1"/>
          </p:cNvSpPr>
          <p:nvPr>
            <p:ph type="body" sz="quarter" idx="25" hasCustomPrompt="1"/>
          </p:nvPr>
        </p:nvSpPr>
        <p:spPr>
          <a:xfrm>
            <a:off x="18520698" y="5287845"/>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a:t>
            </a:r>
          </a:p>
        </p:txBody>
      </p:sp>
      <p:sp>
        <p:nvSpPr>
          <p:cNvPr id="30" name="Text Placeholder 15">
            <a:extLst>
              <a:ext uri="{FF2B5EF4-FFF2-40B4-BE49-F238E27FC236}">
                <a16:creationId xmlns:a16="http://schemas.microsoft.com/office/drawing/2014/main" id="{2444134B-68D3-C84C-8591-5B6CFAC01BBD}"/>
              </a:ext>
            </a:extLst>
          </p:cNvPr>
          <p:cNvSpPr>
            <a:spLocks noGrp="1"/>
          </p:cNvSpPr>
          <p:nvPr>
            <p:ph type="body" sz="quarter" idx="28" hasCustomPrompt="1"/>
          </p:nvPr>
        </p:nvSpPr>
        <p:spPr>
          <a:xfrm>
            <a:off x="5196583" y="9761874"/>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a:t>
            </a:r>
          </a:p>
        </p:txBody>
      </p:sp>
      <p:sp>
        <p:nvSpPr>
          <p:cNvPr id="33" name="Text Placeholder 15">
            <a:extLst>
              <a:ext uri="{FF2B5EF4-FFF2-40B4-BE49-F238E27FC236}">
                <a16:creationId xmlns:a16="http://schemas.microsoft.com/office/drawing/2014/main" id="{382DD5E0-A46E-3B47-9C03-EA57D09E3800}"/>
              </a:ext>
            </a:extLst>
          </p:cNvPr>
          <p:cNvSpPr>
            <a:spLocks noGrp="1"/>
          </p:cNvSpPr>
          <p:nvPr>
            <p:ph type="body" sz="quarter" idx="30" hasCustomPrompt="1"/>
          </p:nvPr>
        </p:nvSpPr>
        <p:spPr>
          <a:xfrm>
            <a:off x="11858641" y="9761874"/>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 eros et accumsan.</a:t>
            </a:r>
          </a:p>
        </p:txBody>
      </p:sp>
      <p:sp>
        <p:nvSpPr>
          <p:cNvPr id="36" name="Text Placeholder 15">
            <a:extLst>
              <a:ext uri="{FF2B5EF4-FFF2-40B4-BE49-F238E27FC236}">
                <a16:creationId xmlns:a16="http://schemas.microsoft.com/office/drawing/2014/main" id="{B66CAF5C-0E55-194F-B391-2ADD5CD8494F}"/>
              </a:ext>
            </a:extLst>
          </p:cNvPr>
          <p:cNvSpPr>
            <a:spLocks noGrp="1"/>
          </p:cNvSpPr>
          <p:nvPr>
            <p:ph type="body" sz="quarter" idx="32" hasCustomPrompt="1"/>
          </p:nvPr>
        </p:nvSpPr>
        <p:spPr>
          <a:xfrm>
            <a:off x="18520698" y="9761874"/>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a:t>
            </a:r>
          </a:p>
        </p:txBody>
      </p:sp>
      <p:sp>
        <p:nvSpPr>
          <p:cNvPr id="38" name="Slide Number Placeholder 37">
            <a:extLst>
              <a:ext uri="{FF2B5EF4-FFF2-40B4-BE49-F238E27FC236}">
                <a16:creationId xmlns:a16="http://schemas.microsoft.com/office/drawing/2014/main" id="{2B0F37DD-1A44-2E49-ABC6-E9AAA53B3A81}"/>
              </a:ext>
            </a:extLst>
          </p:cNvPr>
          <p:cNvSpPr>
            <a:spLocks noGrp="1"/>
          </p:cNvSpPr>
          <p:nvPr>
            <p:ph type="sldNum" sz="quarter" idx="33"/>
          </p:nvPr>
        </p:nvSpPr>
        <p:spPr/>
        <p:txBody>
          <a:bodyPr/>
          <a:lstStyle/>
          <a:p>
            <a:fld id="{A325F139-6C12-C241-B593-B371F006EAF6}" type="slidenum">
              <a:rPr lang="pt-BR"/>
              <a:pPr/>
              <a:t>‹#›</a:t>
            </a:fld>
            <a:endParaRPr lang="pt-BR"/>
          </a:p>
        </p:txBody>
      </p:sp>
    </p:spTree>
    <p:extLst>
      <p:ext uri="{BB962C8B-B14F-4D97-AF65-F5344CB8AC3E}">
        <p14:creationId xmlns:p14="http://schemas.microsoft.com/office/powerpoint/2010/main" val="1911670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_2">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text, light&#10;&#10;Description automatically generated">
            <a:extLst>
              <a:ext uri="{FF2B5EF4-FFF2-40B4-BE49-F238E27FC236}">
                <a16:creationId xmlns:a16="http://schemas.microsoft.com/office/drawing/2014/main" id="{933D7A16-E5C2-0D4A-B0F0-9CA4157ACA85}"/>
              </a:ext>
            </a:extLst>
          </p:cNvPr>
          <p:cNvPicPr>
            <a:picLocks noChangeAspect="1"/>
          </p:cNvPicPr>
          <p:nvPr userDrawn="1"/>
        </p:nvPicPr>
        <p:blipFill>
          <a:blip r:embed="rId2"/>
          <a:stretch>
            <a:fillRect/>
          </a:stretch>
        </p:blipFill>
        <p:spPr>
          <a:xfrm>
            <a:off x="20377687" y="0"/>
            <a:ext cx="4009488" cy="13716000"/>
          </a:xfrm>
          <a:prstGeom prst="rect">
            <a:avLst/>
          </a:prstGeom>
        </p:spPr>
      </p:pic>
      <p:sp>
        <p:nvSpPr>
          <p:cNvPr id="38" name="Slide Number Placeholder 37">
            <a:extLst>
              <a:ext uri="{FF2B5EF4-FFF2-40B4-BE49-F238E27FC236}">
                <a16:creationId xmlns:a16="http://schemas.microsoft.com/office/drawing/2014/main" id="{2B0F37DD-1A44-2E49-ABC6-E9AAA53B3A81}"/>
              </a:ext>
            </a:extLst>
          </p:cNvPr>
          <p:cNvSpPr>
            <a:spLocks noGrp="1"/>
          </p:cNvSpPr>
          <p:nvPr>
            <p:ph type="sldNum" sz="quarter" idx="33"/>
          </p:nvPr>
        </p:nvSpPr>
        <p:spPr/>
        <p:txBody>
          <a:bodyPr/>
          <a:lstStyle>
            <a:lvl1pPr>
              <a:defRPr>
                <a:solidFill>
                  <a:schemeClr val="bg1"/>
                </a:solidFill>
              </a:defRPr>
            </a:lvl1pPr>
          </a:lstStyle>
          <a:p>
            <a:fld id="{A325F139-6C12-C241-B593-B371F006EAF6}" type="slidenum">
              <a:rPr lang="pt-BR"/>
              <a:pPr/>
              <a:t>‹#›</a:t>
            </a:fld>
            <a:endParaRPr lang="pt-BR"/>
          </a:p>
        </p:txBody>
      </p:sp>
      <p:pic>
        <p:nvPicPr>
          <p:cNvPr id="17" name="Graphic 16">
            <a:extLst>
              <a:ext uri="{FF2B5EF4-FFF2-40B4-BE49-F238E27FC236}">
                <a16:creationId xmlns:a16="http://schemas.microsoft.com/office/drawing/2014/main" id="{E52560EB-4E32-F445-99F1-5FC82CD7117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91C756B1-0F7D-C646-A09C-42421A522D22}"/>
              </a:ext>
            </a:extLst>
          </p:cNvPr>
          <p:cNvPicPr>
            <a:picLocks noChangeAspect="1"/>
          </p:cNvPicPr>
          <p:nvPr userDrawn="1"/>
        </p:nvPicPr>
        <p:blipFill>
          <a:blip r:embed="rId5"/>
          <a:stretch>
            <a:fillRect/>
          </a:stretch>
        </p:blipFill>
        <p:spPr>
          <a:xfrm>
            <a:off x="592137" y="1092200"/>
            <a:ext cx="20472400" cy="1104900"/>
          </a:xfrm>
          <a:prstGeom prst="rect">
            <a:avLst/>
          </a:prstGeom>
        </p:spPr>
      </p:pic>
      <p:pic>
        <p:nvPicPr>
          <p:cNvPr id="21" name="Graphic 20">
            <a:extLst>
              <a:ext uri="{FF2B5EF4-FFF2-40B4-BE49-F238E27FC236}">
                <a16:creationId xmlns:a16="http://schemas.microsoft.com/office/drawing/2014/main" id="{4A318CDA-C2F4-9447-8F3C-83FE1DA7419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390775147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a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F68958-8532-CE48-8908-D1D1DAABAB73}"/>
              </a:ext>
            </a:extLst>
          </p:cNvPr>
          <p:cNvPicPr>
            <a:picLocks noChangeAspect="1"/>
          </p:cNvPicPr>
          <p:nvPr userDrawn="1"/>
        </p:nvPicPr>
        <p:blipFill>
          <a:blip r:embed="rId3"/>
          <a:stretch>
            <a:fillRect/>
          </a:stretch>
        </p:blipFill>
        <p:spPr>
          <a:xfrm>
            <a:off x="0" y="0"/>
            <a:ext cx="4064000" cy="13716000"/>
          </a:xfrm>
          <a:prstGeom prst="rect">
            <a:avLst/>
          </a:prstGeom>
        </p:spPr>
      </p:pic>
      <p:pic>
        <p:nvPicPr>
          <p:cNvPr id="10" name="Graphic 9">
            <a:extLst>
              <a:ext uri="{FF2B5EF4-FFF2-40B4-BE49-F238E27FC236}">
                <a16:creationId xmlns:a16="http://schemas.microsoft.com/office/drawing/2014/main" id="{3AF5CCB7-7E45-684C-AEE2-0391DC470F2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14" name="Picture 13" descr="Shape, circle&#10;&#10;Description automatically generated">
            <a:extLst>
              <a:ext uri="{FF2B5EF4-FFF2-40B4-BE49-F238E27FC236}">
                <a16:creationId xmlns:a16="http://schemas.microsoft.com/office/drawing/2014/main" id="{ED3450A2-A861-3B48-A52F-ECA1BEE05B12}"/>
              </a:ext>
            </a:extLst>
          </p:cNvPr>
          <p:cNvPicPr>
            <a:picLocks noChangeAspect="1"/>
          </p:cNvPicPr>
          <p:nvPr userDrawn="1"/>
        </p:nvPicPr>
        <p:blipFill>
          <a:blip r:embed="rId6"/>
          <a:stretch>
            <a:fillRect/>
          </a:stretch>
        </p:blipFill>
        <p:spPr>
          <a:xfrm>
            <a:off x="2097314" y="2852057"/>
            <a:ext cx="3505200" cy="3505200"/>
          </a:xfrm>
          <a:prstGeom prst="rect">
            <a:avLst/>
          </a:prstGeom>
        </p:spPr>
      </p:pic>
      <p:sp>
        <p:nvSpPr>
          <p:cNvPr id="17" name="Slide Number Placeholder 37">
            <a:extLst>
              <a:ext uri="{FF2B5EF4-FFF2-40B4-BE49-F238E27FC236}">
                <a16:creationId xmlns:a16="http://schemas.microsoft.com/office/drawing/2014/main" id="{6AC7FAE2-B445-6F45-BBE5-D53F601FA720}"/>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4" name="Text Placeholder 15">
            <a:extLst>
              <a:ext uri="{FF2B5EF4-FFF2-40B4-BE49-F238E27FC236}">
                <a16:creationId xmlns:a16="http://schemas.microsoft.com/office/drawing/2014/main" id="{4AD95C8B-65CC-1E45-B939-6583E8D94101}"/>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25" name="Text Placeholder 15">
            <a:extLst>
              <a:ext uri="{FF2B5EF4-FFF2-40B4-BE49-F238E27FC236}">
                <a16:creationId xmlns:a16="http://schemas.microsoft.com/office/drawing/2014/main" id="{053FD720-952E-2642-990F-619D75B3862A}"/>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26" name="Text Placeholder 15">
            <a:extLst>
              <a:ext uri="{FF2B5EF4-FFF2-40B4-BE49-F238E27FC236}">
                <a16:creationId xmlns:a16="http://schemas.microsoft.com/office/drawing/2014/main" id="{AE48BC93-E243-F946-B471-B4F408722842}"/>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01</a:t>
            </a:r>
          </a:p>
        </p:txBody>
      </p:sp>
      <p:pic>
        <p:nvPicPr>
          <p:cNvPr id="11" name="Graphic 10">
            <a:extLst>
              <a:ext uri="{FF2B5EF4-FFF2-40B4-BE49-F238E27FC236}">
                <a16:creationId xmlns:a16="http://schemas.microsoft.com/office/drawing/2014/main" id="{E0B687F5-3D4B-E241-A8FB-29FCA6F37FB1}"/>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0990209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parata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88C8C-E968-4945-A0CA-B52E88E82D9E}"/>
              </a:ext>
            </a:extLst>
          </p:cNvPr>
          <p:cNvPicPr>
            <a:picLocks noChangeAspect="1"/>
          </p:cNvPicPr>
          <p:nvPr userDrawn="1"/>
        </p:nvPicPr>
        <p:blipFill>
          <a:blip r:embed="rId3"/>
          <a:stretch>
            <a:fillRect/>
          </a:stretch>
        </p:blipFill>
        <p:spPr>
          <a:xfrm>
            <a:off x="0" y="0"/>
            <a:ext cx="4064000" cy="13716000"/>
          </a:xfrm>
          <a:prstGeom prst="rect">
            <a:avLst/>
          </a:prstGeom>
        </p:spPr>
      </p:pic>
      <p:pic>
        <p:nvPicPr>
          <p:cNvPr id="5" name="Picture 4" descr="Shape, circle&#10;&#10;Description automatically generated">
            <a:extLst>
              <a:ext uri="{FF2B5EF4-FFF2-40B4-BE49-F238E27FC236}">
                <a16:creationId xmlns:a16="http://schemas.microsoft.com/office/drawing/2014/main" id="{DDD7AD11-4655-0E4A-A4AB-FA410C5C9B8E}"/>
              </a:ext>
            </a:extLst>
          </p:cNvPr>
          <p:cNvPicPr>
            <a:picLocks noChangeAspect="1"/>
          </p:cNvPicPr>
          <p:nvPr userDrawn="1"/>
        </p:nvPicPr>
        <p:blipFill>
          <a:blip r:embed="rId4"/>
          <a:stretch>
            <a:fillRect/>
          </a:stretch>
        </p:blipFill>
        <p:spPr>
          <a:xfrm>
            <a:off x="2097314" y="2852057"/>
            <a:ext cx="3505200" cy="3505200"/>
          </a:xfrm>
          <a:prstGeom prst="rect">
            <a:avLst/>
          </a:prstGeom>
        </p:spPr>
      </p:pic>
      <p:sp>
        <p:nvSpPr>
          <p:cNvPr id="6" name="Slide Number Placeholder 37">
            <a:extLst>
              <a:ext uri="{FF2B5EF4-FFF2-40B4-BE49-F238E27FC236}">
                <a16:creationId xmlns:a16="http://schemas.microsoft.com/office/drawing/2014/main" id="{9577C516-5161-6943-89FB-E0FA93255ED2}"/>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C7518126-5F1A-BC4F-9211-B52C3F4B3637}"/>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B4E382D0-C266-1742-A8BA-1405EAB190C7}"/>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CF17C795-56D0-D64E-94CF-E432FA2AAF2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02</a:t>
            </a:r>
          </a:p>
        </p:txBody>
      </p:sp>
      <p:pic>
        <p:nvPicPr>
          <p:cNvPr id="10" name="Graphic 9">
            <a:extLst>
              <a:ext uri="{FF2B5EF4-FFF2-40B4-BE49-F238E27FC236}">
                <a16:creationId xmlns:a16="http://schemas.microsoft.com/office/drawing/2014/main" id="{DBB95042-0CD1-604C-AB7D-3251C08FABD2}"/>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2B9AD65A-06FC-5145-AA5C-4B5846DC038F}"/>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44168047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7.sv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26.svg"/><Relationship Id="rId4" Type="http://schemas.openxmlformats.org/officeDocument/2006/relationships/image" Target="../media/image2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theme" Target="../theme/theme3.xml"/><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theme" Target="../theme/theme4.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image" Target="../media/image28.sv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image" Target="../media/image27.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theme" Target="../theme/theme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8"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slideLayout" Target="../slideLayouts/slideLayout55.xml"/><Relationship Id="rId7" Type="http://schemas.openxmlformats.org/officeDocument/2006/relationships/image" Target="../media/image100.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6.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5584ABD-C543-5C4C-8EFB-6E7E24C3F5E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908020" y="11827601"/>
            <a:ext cx="352831" cy="370472"/>
          </a:xfrm>
          <a:prstGeom prst="rect">
            <a:avLst/>
          </a:prstGeom>
        </p:spPr>
      </p:pic>
      <p:sp>
        <p:nvSpPr>
          <p:cNvPr id="8" name="TextBox 7">
            <a:extLst>
              <a:ext uri="{FF2B5EF4-FFF2-40B4-BE49-F238E27FC236}">
                <a16:creationId xmlns:a16="http://schemas.microsoft.com/office/drawing/2014/main" id="{9EC30BAE-7498-1840-B833-03D97CFE28DC}"/>
              </a:ext>
            </a:extLst>
          </p:cNvPr>
          <p:cNvSpPr txBox="1"/>
          <p:nvPr userDrawn="1"/>
        </p:nvSpPr>
        <p:spPr>
          <a:xfrm>
            <a:off x="11326087" y="11713276"/>
            <a:ext cx="1624163" cy="646331"/>
          </a:xfrm>
          <a:prstGeom prst="rect">
            <a:avLst/>
          </a:prstGeom>
          <a:noFill/>
        </p:spPr>
        <p:txBody>
          <a:bodyPr wrap="none" rtlCol="0">
            <a:spAutoFit/>
          </a:bodyPr>
          <a:lstStyle/>
          <a:p>
            <a:r>
              <a:rPr lang="pt-BR" sz="3600" b="1" dirty="0">
                <a:solidFill>
                  <a:schemeClr val="bg1"/>
                </a:solidFill>
                <a:latin typeface="Tahoma" panose="020B0604030504040204" pitchFamily="34" charset="0"/>
                <a:ea typeface="Tahoma" panose="020B0604030504040204" pitchFamily="34" charset="0"/>
                <a:cs typeface="Tahoma" panose="020B0604030504040204" pitchFamily="34" charset="0"/>
              </a:rPr>
              <a:t>2022/</a:t>
            </a:r>
          </a:p>
        </p:txBody>
      </p:sp>
      <p:pic>
        <p:nvPicPr>
          <p:cNvPr id="4" name="Graphic 3">
            <a:extLst>
              <a:ext uri="{FF2B5EF4-FFF2-40B4-BE49-F238E27FC236}">
                <a16:creationId xmlns:a16="http://schemas.microsoft.com/office/drawing/2014/main" id="{8B53CCC9-A86D-6845-B7F4-33BE9212B1D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998562" y="2627093"/>
            <a:ext cx="6855133" cy="2009263"/>
          </a:xfrm>
          <a:prstGeom prst="rect">
            <a:avLst/>
          </a:prstGeom>
        </p:spPr>
      </p:pic>
    </p:spTree>
    <p:extLst>
      <p:ext uri="{BB962C8B-B14F-4D97-AF65-F5344CB8AC3E}">
        <p14:creationId xmlns:p14="http://schemas.microsoft.com/office/powerpoint/2010/main" val="187601193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ransition>
    <p:fade/>
  </p:transition>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1D4C532-E684-B24D-8BE1-147823E49212}"/>
              </a:ext>
            </a:extLst>
          </p:cNvPr>
          <p:cNvSpPr>
            <a:spLocks noGrp="1"/>
          </p:cNvSpPr>
          <p:nvPr>
            <p:ph type="sldNum" sz="quarter" idx="4"/>
          </p:nvPr>
        </p:nvSpPr>
        <p:spPr>
          <a:xfrm>
            <a:off x="22213506" y="455353"/>
            <a:ext cx="1001825" cy="745559"/>
          </a:xfrm>
          <a:prstGeom prst="rect">
            <a:avLst/>
          </a:prstGeom>
        </p:spPr>
        <p:txBody>
          <a:bodyPr vert="horz" lIns="91440" tIns="45720" rIns="91440" bIns="45720" rtlCol="0" anchor="ctr"/>
          <a:lstStyle>
            <a:lvl1pPr algn="r">
              <a:defRPr sz="26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A325F139-6C12-C241-B593-B371F006EAF6}" type="slidenum">
              <a:rPr lang="pt-BR"/>
              <a:pPr/>
              <a:t>‹#›</a:t>
            </a:fld>
            <a:endParaRPr lang="pt-BR"/>
          </a:p>
        </p:txBody>
      </p:sp>
      <p:pic>
        <p:nvPicPr>
          <p:cNvPr id="8" name="Picture 7" descr="A picture containing light&#10;&#10;Description automatically generated">
            <a:extLst>
              <a:ext uri="{FF2B5EF4-FFF2-40B4-BE49-F238E27FC236}">
                <a16:creationId xmlns:a16="http://schemas.microsoft.com/office/drawing/2014/main" id="{8F94DD50-93FB-FB43-81D1-3CB52A78B438}"/>
              </a:ext>
            </a:extLst>
          </p:cNvPr>
          <p:cNvPicPr>
            <a:picLocks noChangeAspect="1"/>
          </p:cNvPicPr>
          <p:nvPr userDrawn="1"/>
        </p:nvPicPr>
        <p:blipFill>
          <a:blip r:embed="rId3"/>
          <a:stretch>
            <a:fillRect/>
          </a:stretch>
        </p:blipFill>
        <p:spPr>
          <a:xfrm>
            <a:off x="20399375" y="0"/>
            <a:ext cx="3987800" cy="13716000"/>
          </a:xfrm>
          <a:prstGeom prst="rect">
            <a:avLst/>
          </a:prstGeom>
        </p:spPr>
      </p:pic>
      <p:sp>
        <p:nvSpPr>
          <p:cNvPr id="9" name="Slide Number Placeholder 5">
            <a:extLst>
              <a:ext uri="{FF2B5EF4-FFF2-40B4-BE49-F238E27FC236}">
                <a16:creationId xmlns:a16="http://schemas.microsoft.com/office/drawing/2014/main" id="{34759624-76D1-A24F-B383-C62F314BA6DE}"/>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325F139-6C12-C241-B593-B371F006EAF6}" type="slidenum">
              <a:rPr lang="pt-BR"/>
              <a:pPr/>
              <a:t>‹#›</a:t>
            </a:fld>
            <a:endParaRPr lang="pt-BR"/>
          </a:p>
        </p:txBody>
      </p:sp>
      <p:pic>
        <p:nvPicPr>
          <p:cNvPr id="10" name="Graphic 9">
            <a:extLst>
              <a:ext uri="{FF2B5EF4-FFF2-40B4-BE49-F238E27FC236}">
                <a16:creationId xmlns:a16="http://schemas.microsoft.com/office/drawing/2014/main" id="{7AADF030-C35A-A742-BCAF-B20062FC63C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13" name="Graphic 12">
            <a:extLst>
              <a:ext uri="{FF2B5EF4-FFF2-40B4-BE49-F238E27FC236}">
                <a16:creationId xmlns:a16="http://schemas.microsoft.com/office/drawing/2014/main" id="{621F1A6A-F7A3-1945-A6E1-DA3178996BEE}"/>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355835154"/>
      </p:ext>
    </p:extLst>
  </p:cSld>
  <p:clrMap bg1="lt1" tx1="dk1" bg2="lt2" tx2="dk2" accent1="accent1" accent2="accent2" accent3="accent3" accent4="accent4" accent5="accent5" accent6="accent6" hlink="hlink" folHlink="folHlink"/>
  <p:sldLayoutIdLst>
    <p:sldLayoutId id="2147483663"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AE5C04D5-5E02-9D43-9BB3-E30E5B31F3E7}"/>
              </a:ext>
            </a:extLst>
          </p:cNvPr>
          <p:cNvSpPr>
            <a:spLocks noGrp="1"/>
          </p:cNvSpPr>
          <p:nvPr>
            <p:ph type="sldNum" sz="quarter" idx="4"/>
          </p:nvPr>
        </p:nvSpPr>
        <p:spPr>
          <a:xfrm>
            <a:off x="22213506" y="455353"/>
            <a:ext cx="1001825" cy="745559"/>
          </a:xfrm>
          <a:prstGeom prst="rect">
            <a:avLst/>
          </a:prstGeom>
        </p:spPr>
        <p:txBody>
          <a:bodyPr vert="horz" lIns="91440" tIns="45720" rIns="91440" bIns="45720" rtlCol="0" anchor="ctr"/>
          <a:lstStyle>
            <a:lvl1pPr algn="r">
              <a:defRPr sz="26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fld id="{A325F139-6C12-C241-B593-B371F006EAF6}" type="slidenum">
              <a:rPr lang="pt-BR"/>
              <a:pPr/>
              <a:t>‹#›</a:t>
            </a:fld>
            <a:endParaRPr lang="pt-BR"/>
          </a:p>
        </p:txBody>
      </p:sp>
      <p:pic>
        <p:nvPicPr>
          <p:cNvPr id="8" name="Graphic 7">
            <a:extLst>
              <a:ext uri="{FF2B5EF4-FFF2-40B4-BE49-F238E27FC236}">
                <a16:creationId xmlns:a16="http://schemas.microsoft.com/office/drawing/2014/main" id="{5599F908-CD2B-614E-8738-331B21B4858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11" name="Picture 10">
            <a:extLst>
              <a:ext uri="{FF2B5EF4-FFF2-40B4-BE49-F238E27FC236}">
                <a16:creationId xmlns:a16="http://schemas.microsoft.com/office/drawing/2014/main" id="{A40CAA1F-B548-C348-9CF5-6AA989F3E743}"/>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92137" y="1092200"/>
            <a:ext cx="23202900" cy="1104900"/>
          </a:xfrm>
          <a:prstGeom prst="rect">
            <a:avLst/>
          </a:prstGeom>
        </p:spPr>
      </p:pic>
      <p:pic>
        <p:nvPicPr>
          <p:cNvPr id="10" name="Graphic 9">
            <a:extLst>
              <a:ext uri="{FF2B5EF4-FFF2-40B4-BE49-F238E27FC236}">
                <a16:creationId xmlns:a16="http://schemas.microsoft.com/office/drawing/2014/main" id="{B6268516-6BC6-6E4D-8636-D2D91014AB0A}"/>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2247723798"/>
      </p:ext>
    </p:extLst>
  </p:cSld>
  <p:clrMap bg1="lt1" tx1="dk1" bg2="lt2" tx2="dk2" accent1="accent1" accent2="accent2" accent3="accent3" accent4="accent4" accent5="accent5" accent6="accent6" hlink="hlink" folHlink="folHlink"/>
  <p:sldLayoutIdLst>
    <p:sldLayoutId id="2147483665" r:id="rId1"/>
    <p:sldLayoutId id="2147483710" r:id="rId2"/>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0737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CECA1282-97D6-8E48-9E54-0C6D25F9DE4B}"/>
              </a:ext>
            </a:extLst>
          </p:cNvPr>
          <p:cNvPicPr>
            <a:picLocks noChangeAspect="1"/>
          </p:cNvPicPr>
          <p:nvPr userDrawn="1"/>
        </p:nvPicPr>
        <p:blipFill>
          <a:blip r:embed="rId32">
            <a:extLst>
              <a:ext uri="{96DAC541-7B7A-43D3-8B79-37D633B846F1}">
                <asvg:svgBlip xmlns:asvg="http://schemas.microsoft.com/office/drawing/2016/SVG/main" r:embed="rId33"/>
              </a:ext>
            </a:extLst>
          </a:blip>
          <a:srcRect/>
          <a:stretch/>
        </p:blipFill>
        <p:spPr>
          <a:xfrm>
            <a:off x="23345040" y="542169"/>
            <a:ext cx="550031" cy="550031"/>
          </a:xfrm>
          <a:prstGeom prst="rect">
            <a:avLst/>
          </a:prstGeom>
        </p:spPr>
      </p:pic>
      <p:sp>
        <p:nvSpPr>
          <p:cNvPr id="6" name="Slide Number Placeholder 5">
            <a:extLst>
              <a:ext uri="{FF2B5EF4-FFF2-40B4-BE49-F238E27FC236}">
                <a16:creationId xmlns:a16="http://schemas.microsoft.com/office/drawing/2014/main" id="{7D6B0CD7-FFCE-4943-AF18-CCFA0F7DE99F}"/>
              </a:ext>
            </a:extLst>
          </p:cNvPr>
          <p:cNvSpPr>
            <a:spLocks noGrp="1"/>
          </p:cNvSpPr>
          <p:nvPr>
            <p:ph type="sldNum" sz="quarter" idx="4"/>
          </p:nvPr>
        </p:nvSpPr>
        <p:spPr>
          <a:xfrm>
            <a:off x="22213506" y="455353"/>
            <a:ext cx="1001825" cy="745559"/>
          </a:xfrm>
          <a:prstGeom prst="rect">
            <a:avLst/>
          </a:prstGeom>
        </p:spPr>
        <p:txBody>
          <a:bodyPr vert="horz" lIns="91440" tIns="45720" rIns="91440" bIns="45720" rtlCol="0" anchor="ctr"/>
          <a:lstStyle>
            <a:lvl1pPr algn="r">
              <a:defRPr sz="26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fld id="{A325F139-6C12-C241-B593-B371F006EAF6}" type="slidenum">
              <a:rPr lang="pt-BR"/>
              <a:pPr/>
              <a:t>‹#›</a:t>
            </a:fld>
            <a:endParaRPr lang="pt-BR"/>
          </a:p>
        </p:txBody>
      </p:sp>
    </p:spTree>
    <p:extLst>
      <p:ext uri="{BB962C8B-B14F-4D97-AF65-F5344CB8AC3E}">
        <p14:creationId xmlns:p14="http://schemas.microsoft.com/office/powerpoint/2010/main" val="4187428038"/>
      </p:ext>
    </p:extLst>
  </p:cSld>
  <p:clrMap bg1="lt1" tx1="dk1" bg2="lt2" tx2="dk2" accent1="accent1" accent2="accent2" accent3="accent3" accent4="accent4" accent5="accent5" accent6="accent6" hlink="hlink" folHlink="folHlink"/>
  <p:sldLayoutIdLst>
    <p:sldLayoutId id="2147483698" r:id="rId1"/>
    <p:sldLayoutId id="2147483683" r:id="rId2"/>
    <p:sldLayoutId id="2147483699" r:id="rId3"/>
    <p:sldLayoutId id="2147483701" r:id="rId4"/>
    <p:sldLayoutId id="2147483702" r:id="rId5"/>
    <p:sldLayoutId id="2147483700" r:id="rId6"/>
    <p:sldLayoutId id="2147483709"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704" r:id="rId18"/>
    <p:sldLayoutId id="2147483703" r:id="rId19"/>
    <p:sldLayoutId id="2147483694" r:id="rId20"/>
    <p:sldLayoutId id="2147483705" r:id="rId21"/>
    <p:sldLayoutId id="2147483706" r:id="rId22"/>
    <p:sldLayoutId id="2147483695" r:id="rId23"/>
    <p:sldLayoutId id="2147483708" r:id="rId24"/>
    <p:sldLayoutId id="2147483707" r:id="rId25"/>
    <p:sldLayoutId id="2147483718" r:id="rId26"/>
    <p:sldLayoutId id="2147483719" r:id="rId27"/>
    <p:sldLayoutId id="2147483720" r:id="rId28"/>
    <p:sldLayoutId id="2147483721" r:id="rId29"/>
    <p:sldLayoutId id="2147483722" r:id="rId30"/>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02444B5-5529-1441-A193-A9AE53FD358D}"/>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06271" y="440984"/>
            <a:ext cx="981228" cy="778216"/>
          </a:xfrm>
          <a:prstGeom prst="rect">
            <a:avLst/>
          </a:prstGeom>
        </p:spPr>
      </p:pic>
    </p:spTree>
    <p:extLst>
      <p:ext uri="{BB962C8B-B14F-4D97-AF65-F5344CB8AC3E}">
        <p14:creationId xmlns:p14="http://schemas.microsoft.com/office/powerpoint/2010/main" val="929014039"/>
      </p:ext>
    </p:extLst>
  </p:cSld>
  <p:clrMap bg1="lt1" tx1="dk1" bg2="lt2" tx2="dk2" accent1="accent1" accent2="accent2" accent3="accent3" accent4="accent4" accent5="accent5" accent6="accent6" hlink="hlink" folHlink="folHlink"/>
  <p:sldLayoutIdLst>
    <p:sldLayoutId id="2147483697" r:id="rId1"/>
    <p:sldLayoutId id="2147483715" r:id="rId2"/>
    <p:sldLayoutId id="2147483716" r:id="rId3"/>
    <p:sldLayoutId id="2147483717" r:id="rId4"/>
    <p:sldLayoutId id="214748372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1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38.png"/></Relationships>
</file>

<file path=ppt/slides/_rels/slide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18.gif"/><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18B955-BBAE-3447-9065-70C09DBB756A}"/>
              </a:ext>
            </a:extLst>
          </p:cNvPr>
          <p:cNvSpPr>
            <a:spLocks noGrp="1"/>
          </p:cNvSpPr>
          <p:nvPr>
            <p:ph type="body" sz="quarter" idx="10"/>
          </p:nvPr>
        </p:nvSpPr>
        <p:spPr/>
        <p:txBody>
          <a:bodyPr/>
          <a:lstStyle/>
          <a:p>
            <a:r>
              <a:rPr lang="pt-BR" dirty="0"/>
              <a:t>A IMPORTÂNCIA DA ESTATÍSTICA PARA A</a:t>
            </a:r>
            <a:br>
              <a:rPr lang="pt-BR" dirty="0"/>
            </a:br>
            <a:r>
              <a:rPr lang="pt-BR" dirty="0">
                <a:solidFill>
                  <a:schemeClr val="accent2"/>
                </a:solidFill>
              </a:rPr>
              <a:t>PERFORMANCE</a:t>
            </a:r>
          </a:p>
        </p:txBody>
      </p:sp>
      <p:sp>
        <p:nvSpPr>
          <p:cNvPr id="2" name="Text Placeholder 1">
            <a:extLst>
              <a:ext uri="{FF2B5EF4-FFF2-40B4-BE49-F238E27FC236}">
                <a16:creationId xmlns:a16="http://schemas.microsoft.com/office/drawing/2014/main" id="{9B9EAC9B-F2E9-E744-B838-12866F49BDE3}"/>
              </a:ext>
            </a:extLst>
          </p:cNvPr>
          <p:cNvSpPr>
            <a:spLocks noGrp="1"/>
          </p:cNvSpPr>
          <p:nvPr>
            <p:ph type="body" sz="quarter" idx="13"/>
          </p:nvPr>
        </p:nvSpPr>
        <p:spPr>
          <a:xfrm>
            <a:off x="12783996" y="11726418"/>
            <a:ext cx="2741754" cy="572837"/>
          </a:xfrm>
        </p:spPr>
        <p:txBody>
          <a:bodyPr/>
          <a:lstStyle/>
          <a:p>
            <a:r>
              <a:rPr lang="pt-BR" dirty="0"/>
              <a:t>OUTUBRO</a:t>
            </a:r>
          </a:p>
        </p:txBody>
      </p:sp>
      <p:sp>
        <p:nvSpPr>
          <p:cNvPr id="3" name="Text Placeholder 2">
            <a:extLst>
              <a:ext uri="{FF2B5EF4-FFF2-40B4-BE49-F238E27FC236}">
                <a16:creationId xmlns:a16="http://schemas.microsoft.com/office/drawing/2014/main" id="{C1ED8A9B-40C0-4D45-A3C0-192F1AA5F900}"/>
              </a:ext>
            </a:extLst>
          </p:cNvPr>
          <p:cNvSpPr>
            <a:spLocks noGrp="1"/>
          </p:cNvSpPr>
          <p:nvPr>
            <p:ph type="body" sz="quarter" idx="14"/>
          </p:nvPr>
        </p:nvSpPr>
        <p:spPr/>
        <p:txBody>
          <a:bodyPr/>
          <a:lstStyle/>
          <a:p>
            <a:r>
              <a:rPr lang="pt-BR" dirty="0"/>
              <a:t>Dirceu Resende</a:t>
            </a:r>
          </a:p>
        </p:txBody>
      </p:sp>
    </p:spTree>
    <p:extLst>
      <p:ext uri="{BB962C8B-B14F-4D97-AF65-F5344CB8AC3E}">
        <p14:creationId xmlns:p14="http://schemas.microsoft.com/office/powerpoint/2010/main" val="29369025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72AB58-EFC6-684A-B110-A33A65D09C5D}"/>
              </a:ext>
            </a:extLst>
          </p:cNvPr>
          <p:cNvSpPr>
            <a:spLocks noGrp="1"/>
          </p:cNvSpPr>
          <p:nvPr>
            <p:ph type="body" sz="quarter" idx="10"/>
          </p:nvPr>
        </p:nvSpPr>
        <p:spPr/>
        <p:txBody>
          <a:bodyPr/>
          <a:lstStyle/>
          <a:p>
            <a:r>
              <a:rPr lang="pt-BR" dirty="0"/>
              <a:t>COMO MANTER AS ESTATÍSTICAS ATUALIZADAS?</a:t>
            </a:r>
          </a:p>
        </p:txBody>
      </p:sp>
      <p:sp>
        <p:nvSpPr>
          <p:cNvPr id="4" name="Text Placeholder 3">
            <a:extLst>
              <a:ext uri="{FF2B5EF4-FFF2-40B4-BE49-F238E27FC236}">
                <a16:creationId xmlns:a16="http://schemas.microsoft.com/office/drawing/2014/main" id="{545827E6-CB5C-F846-86C6-C95AA38F148D}"/>
              </a:ext>
            </a:extLst>
          </p:cNvPr>
          <p:cNvSpPr>
            <a:spLocks noGrp="1"/>
          </p:cNvSpPr>
          <p:nvPr>
            <p:ph type="body" sz="quarter" idx="12"/>
          </p:nvPr>
        </p:nvSpPr>
        <p:spPr/>
        <p:txBody>
          <a:bodyPr/>
          <a:lstStyle/>
          <a:p>
            <a:r>
              <a:rPr lang="pt-BR" dirty="0"/>
              <a:t>02</a:t>
            </a:r>
          </a:p>
        </p:txBody>
      </p:sp>
    </p:spTree>
    <p:extLst>
      <p:ext uri="{BB962C8B-B14F-4D97-AF65-F5344CB8AC3E}">
        <p14:creationId xmlns:p14="http://schemas.microsoft.com/office/powerpoint/2010/main" val="2976592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11</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1924050"/>
            <a:ext cx="21636703" cy="11052834"/>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SQL Server nos permite criar e atualizar automaticamente as operações estatísticas. Quando criamos um índice, o SQL Server cria automaticamente estatísticas para as colunas indexadas.</a:t>
            </a:r>
          </a:p>
          <a:p>
            <a:pPr marL="457200" indent="-457200" algn="l">
              <a:lnSpc>
                <a:spcPct val="150000"/>
              </a:lnSpc>
              <a:buFont typeface="Arial" panose="020B0604020202020204" pitchFamily="34" charset="0"/>
              <a:buChar char="•"/>
            </a:pPr>
            <a:endParaRPr lang="pt-BR" sz="4800" b="0" i="0" dirty="0">
              <a:solidFill>
                <a:srgbClr val="252525"/>
              </a:solidFill>
              <a:effectLst/>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Ao mesmo tempo, o otimizador de consulta pode decidir criar estatísticas para as colunas únicas durante a execução da consulta. </a:t>
            </a:r>
          </a:p>
          <a:p>
            <a:pPr marL="457200" indent="-457200" algn="l">
              <a:lnSpc>
                <a:spcPct val="150000"/>
              </a:lnSpc>
              <a:buFont typeface="Arial" panose="020B0604020202020204" pitchFamily="34" charset="0"/>
              <a:buChar char="•"/>
            </a:pPr>
            <a:endParaRPr lang="pt-BR" sz="4800" b="0" i="0" dirty="0">
              <a:solidFill>
                <a:srgbClr val="252525"/>
              </a:solidFill>
              <a:effectLst/>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Essa opção pode ser facilmente ativada ou desativada usando o SQL Server Management Studio (SSMS) no nível do banco de dados. Podemos descobrir esse recurso na guia </a:t>
            </a:r>
            <a:r>
              <a:rPr lang="pt-BR" sz="4800" b="1" i="0" dirty="0">
                <a:solidFill>
                  <a:srgbClr val="252525"/>
                </a:solidFill>
                <a:effectLst/>
                <a:latin typeface="Segoe UI" panose="020B0502040204020203" pitchFamily="34" charset="0"/>
              </a:rPr>
              <a:t>Opções</a:t>
            </a:r>
            <a:r>
              <a:rPr lang="pt-BR" sz="4800" b="0" i="0" dirty="0">
                <a:solidFill>
                  <a:srgbClr val="252525"/>
                </a:solidFill>
                <a:effectLst/>
                <a:latin typeface="Segoe UI" panose="020B0502040204020203" pitchFamily="34" charset="0"/>
              </a:rPr>
              <a:t> das propriedades do banco de dados.</a:t>
            </a:r>
            <a:endParaRPr lang="pt-BR" sz="4800" dirty="0">
              <a:solidFill>
                <a:srgbClr val="0E1835"/>
              </a:solidFill>
              <a:latin typeface="WorkSans-Regular"/>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091245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12</a:t>
            </a:fld>
            <a:endParaRPr lang="pt-BR"/>
          </a:p>
        </p:txBody>
      </p:sp>
      <p:pic>
        <p:nvPicPr>
          <p:cNvPr id="4098" name="Picture 2" descr="Database Auto Create Statistics">
            <a:extLst>
              <a:ext uri="{FF2B5EF4-FFF2-40B4-BE49-F238E27FC236}">
                <a16:creationId xmlns:a16="http://schemas.microsoft.com/office/drawing/2014/main" id="{122B8A18-342B-7C80-D4B1-E33D2AF88F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947"/>
          <a:stretch/>
        </p:blipFill>
        <p:spPr bwMode="auto">
          <a:xfrm>
            <a:off x="2061497" y="1885949"/>
            <a:ext cx="19126168" cy="819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235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13</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209800"/>
            <a:ext cx="21636703" cy="11032251"/>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Por outro lado, as estatísticas estarão desatualizadas (obsoletas) após as operações de modificação de dados, pois as modificações de dados alterarão as distribuições de valor dos dados das colunas. </a:t>
            </a:r>
          </a:p>
          <a:p>
            <a:pPr marL="457200" indent="-457200" algn="l">
              <a:lnSpc>
                <a:spcPct val="150000"/>
              </a:lnSpc>
              <a:buFont typeface="Arial" panose="020B0604020202020204" pitchFamily="34" charset="0"/>
              <a:buChar char="•"/>
            </a:pPr>
            <a:endParaRPr lang="pt-BR" sz="48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Neste caso, as estatísticas precisarão ser atualizadas para que o otimizador de consulta possa gerar planos de execução mais precisos. A operação de atualização estatística pode ser concluída manualmente ou automaticamente. </a:t>
            </a:r>
          </a:p>
          <a:p>
            <a:pPr marL="457200" indent="-457200" algn="l">
              <a:lnSpc>
                <a:spcPct val="150000"/>
              </a:lnSpc>
              <a:buFont typeface="Arial" panose="020B0604020202020204" pitchFamily="34" charset="0"/>
              <a:buChar char="•"/>
            </a:pPr>
            <a:endParaRPr lang="pt-BR" sz="48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recurso Estatísticas de Atualização Automática pode ser ativado ou desativado na guia Opções das propriedades do banco de dados.</a:t>
            </a: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03107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14</a:t>
            </a:fld>
            <a:endParaRPr lang="pt-BR"/>
          </a:p>
        </p:txBody>
      </p:sp>
      <p:pic>
        <p:nvPicPr>
          <p:cNvPr id="5122" name="Picture 2" descr="Database Auto Update Statistics">
            <a:extLst>
              <a:ext uri="{FF2B5EF4-FFF2-40B4-BE49-F238E27FC236}">
                <a16:creationId xmlns:a16="http://schemas.microsoft.com/office/drawing/2014/main" id="{AC1C6C40-3DA0-B425-0AE0-B30C6BDEF5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643"/>
          <a:stretch/>
        </p:blipFill>
        <p:spPr bwMode="auto">
          <a:xfrm>
            <a:off x="2061497" y="1976438"/>
            <a:ext cx="18878510" cy="813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5363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15</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209800"/>
            <a:ext cx="21636703" cy="11070531"/>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b="0" i="0" dirty="0">
                <a:solidFill>
                  <a:srgbClr val="0E1835"/>
                </a:solidFill>
                <a:effectLst/>
                <a:latin typeface="WorkSans-Regular"/>
              </a:rPr>
              <a:t>O campo rowmodctr da tabela sysindexes é utilizado internamente para controlar as alterações na tabela (UPDATE/INSERT/DELETE).</a:t>
            </a:r>
          </a:p>
          <a:p>
            <a:pPr marL="457200" indent="-457200" algn="l">
              <a:lnSpc>
                <a:spcPct val="150000"/>
              </a:lnSpc>
              <a:buFont typeface="Arial" panose="020B0604020202020204" pitchFamily="34" charset="0"/>
              <a:buChar char="•"/>
            </a:pPr>
            <a:endParaRPr lang="pt-BR" sz="40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dirty="0">
                <a:solidFill>
                  <a:srgbClr val="0E1835"/>
                </a:solidFill>
                <a:latin typeface="WorkSans-Regular"/>
              </a:rPr>
              <a:t>A</a:t>
            </a:r>
            <a:r>
              <a:rPr lang="pt-BR" sz="4000" b="0" i="0" dirty="0">
                <a:solidFill>
                  <a:srgbClr val="0E1835"/>
                </a:solidFill>
                <a:effectLst/>
                <a:latin typeface="WorkSans-Regular"/>
              </a:rPr>
              <a:t> cada operação que manipula dados, o campo rowmodctr é incrementado, registrando todas as alterações na tabela.</a:t>
            </a:r>
          </a:p>
          <a:p>
            <a:pPr marL="457200" indent="-457200" algn="l">
              <a:lnSpc>
                <a:spcPct val="150000"/>
              </a:lnSpc>
              <a:buFont typeface="Arial" panose="020B0604020202020204" pitchFamily="34" charset="0"/>
              <a:buChar char="•"/>
            </a:pPr>
            <a:endParaRPr lang="pt-BR" sz="40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b="0" i="0" dirty="0">
                <a:solidFill>
                  <a:srgbClr val="0E1835"/>
                </a:solidFill>
                <a:effectLst/>
                <a:latin typeface="WorkSans-Regular"/>
              </a:rPr>
              <a:t>Após a atualização da estatística o campo rowmodctr é redefinido como zero.</a:t>
            </a:r>
          </a:p>
          <a:p>
            <a:pPr marL="457200" indent="-457200" algn="l">
              <a:lnSpc>
                <a:spcPct val="150000"/>
              </a:lnSpc>
              <a:buFont typeface="Arial" panose="020B0604020202020204" pitchFamily="34" charset="0"/>
              <a:buChar char="•"/>
            </a:pPr>
            <a:endParaRPr lang="pt-BR" sz="40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dirty="0">
                <a:solidFill>
                  <a:srgbClr val="0E1835"/>
                </a:solidFill>
                <a:latin typeface="WorkSans-Regular"/>
              </a:rPr>
              <a:t>Q</a:t>
            </a:r>
            <a:r>
              <a:rPr lang="pt-BR" sz="4000" b="0" i="0" dirty="0">
                <a:solidFill>
                  <a:srgbClr val="0E1835"/>
                </a:solidFill>
                <a:effectLst/>
                <a:latin typeface="WorkSans-Regular"/>
              </a:rPr>
              <a:t>uanto maior a tabela, maior será o intervalo entre as atualizações e o tempo para atualizar.</a:t>
            </a:r>
          </a:p>
          <a:p>
            <a:pPr marL="457200" indent="-457200" algn="l">
              <a:lnSpc>
                <a:spcPct val="150000"/>
              </a:lnSpc>
              <a:buFont typeface="Arial" panose="020B0604020202020204" pitchFamily="34" charset="0"/>
              <a:buChar char="•"/>
            </a:pPr>
            <a:endParaRPr lang="pt-BR" sz="40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b="0" i="0" dirty="0">
                <a:solidFill>
                  <a:srgbClr val="0E1835"/>
                </a:solidFill>
                <a:effectLst/>
                <a:latin typeface="WorkSans-Regular"/>
              </a:rPr>
              <a:t>A atualização manual pode ser feita utilizando os comandos UPDATE STATISTICS (por tabela ou estatística individual) ou SP_UPDATESTATS (banco inteiro)</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406739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16</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209800"/>
            <a:ext cx="21636703" cy="11021672"/>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otimizador de consulta atualizará automaticamente as estatísticas do SQL Server quando ocorrerem as seguintes circunstâncias:</a:t>
            </a:r>
            <a:endParaRPr lang="en-US" sz="4800" dirty="0">
              <a:solidFill>
                <a:srgbClr val="0E1835"/>
              </a:solidFill>
              <a:latin typeface="WorkSans-Regular"/>
            </a:endParaRPr>
          </a:p>
          <a:p>
            <a:pPr marL="1828800" lvl="2" indent="-914400">
              <a:lnSpc>
                <a:spcPct val="150000"/>
              </a:lnSpc>
              <a:buFont typeface="+mj-lt"/>
              <a:buAutoNum type="arabicPeriod"/>
            </a:pPr>
            <a:r>
              <a:rPr lang="pt-BR" sz="4800" dirty="0">
                <a:solidFill>
                  <a:srgbClr val="0E1835"/>
                </a:solidFill>
                <a:latin typeface="WorkSans-Regular"/>
                <a:ea typeface="Tahoma" panose="020B0604030504040204" pitchFamily="34" charset="0"/>
                <a:cs typeface="Tahoma" panose="020B0604030504040204" pitchFamily="34" charset="0"/>
              </a:rPr>
              <a:t>A tabela estava com 0 linhas e agora possui dados</a:t>
            </a:r>
          </a:p>
          <a:p>
            <a:pPr marL="1828800" lvl="2" indent="-914400">
              <a:lnSpc>
                <a:spcPct val="150000"/>
              </a:lnSpc>
              <a:buFont typeface="+mj-lt"/>
              <a:buAutoNum type="arabicPeriod"/>
            </a:pPr>
            <a:r>
              <a:rPr lang="pt-BR" sz="4800" dirty="0">
                <a:solidFill>
                  <a:srgbClr val="0E1835"/>
                </a:solidFill>
                <a:latin typeface="WorkSans-Regular"/>
                <a:ea typeface="Tahoma" panose="020B0604030504040204" pitchFamily="34" charset="0"/>
                <a:cs typeface="Tahoma" panose="020B0604030504040204" pitchFamily="34" charset="0"/>
              </a:rPr>
              <a:t>A tabela tinha 500 linhas ou menos quando as estatísticas foram amostradas pela última vez e desde então teve mais de 500 modificações</a:t>
            </a:r>
          </a:p>
          <a:p>
            <a:pPr marL="1828800" lvl="2" indent="-914400">
              <a:lnSpc>
                <a:spcPct val="150000"/>
              </a:lnSpc>
              <a:buFont typeface="+mj-lt"/>
              <a:buAutoNum type="arabicPeriod"/>
            </a:pPr>
            <a:r>
              <a:rPr lang="pt-BR" sz="4800" b="0" i="0" dirty="0">
                <a:solidFill>
                  <a:srgbClr val="252525"/>
                </a:solidFill>
                <a:effectLst/>
                <a:latin typeface="Segoe UI" panose="020B0502040204020203" pitchFamily="34" charset="0"/>
              </a:rPr>
              <a:t>A tabela tinha mais de 500 linhas quando as estatísticas foram atualizadas pela última vez e o número de modificações de linha é superior a MIN ( 500 + (0,20 * n), SQRT(1.000 * n) ) resultado da fórmula após a última amostra das estatísticas</a:t>
            </a:r>
            <a:endParaRPr lang="pt-BR" sz="48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509955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17</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209800"/>
            <a:ext cx="21636703" cy="5517664"/>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Por padrão, a atualização de estatísticas é um processo síncrono, onde o SQL Server irá verificar se as estatísticas foram criadas e se estão atualizadas e, caso contrário, irá iniciar a criação/atualização automática (caso configurado) da estatísticas solicitada (pode demorar).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Quando habilitamos a opção “Auto Update Statistics Asynchronously”, o otimizador de consulta não espera a atualização de estatísticas e usa as estatísticas desatualizadas.</a:t>
            </a:r>
          </a:p>
        </p:txBody>
      </p:sp>
      <p:pic>
        <p:nvPicPr>
          <p:cNvPr id="10242" name="Picture 2" descr="Auto Update Statistics Asynchronously">
            <a:extLst>
              <a:ext uri="{FF2B5EF4-FFF2-40B4-BE49-F238E27FC236}">
                <a16:creationId xmlns:a16="http://schemas.microsoft.com/office/drawing/2014/main" id="{CB1EB940-47A1-635A-C67F-AF4CEC96C9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76"/>
          <a:stretch/>
        </p:blipFill>
        <p:spPr bwMode="auto">
          <a:xfrm>
            <a:off x="2529008" y="8002546"/>
            <a:ext cx="11018837" cy="546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9495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18</a:t>
            </a:fld>
            <a:endParaRPr lang="pt-BR"/>
          </a:p>
        </p:txBody>
      </p:sp>
      <p:pic>
        <p:nvPicPr>
          <p:cNvPr id="6" name="Picture 5">
            <a:extLst>
              <a:ext uri="{FF2B5EF4-FFF2-40B4-BE49-F238E27FC236}">
                <a16:creationId xmlns:a16="http://schemas.microsoft.com/office/drawing/2014/main" id="{EAE90B5B-F4FC-21C3-262E-A150D3480DE2}"/>
              </a:ext>
            </a:extLst>
          </p:cNvPr>
          <p:cNvPicPr>
            <a:picLocks noChangeAspect="1"/>
          </p:cNvPicPr>
          <p:nvPr/>
        </p:nvPicPr>
        <p:blipFill>
          <a:blip r:embed="rId2"/>
          <a:stretch>
            <a:fillRect/>
          </a:stretch>
        </p:blipFill>
        <p:spPr>
          <a:xfrm>
            <a:off x="709774" y="1655491"/>
            <a:ext cx="23342921" cy="12060509"/>
          </a:xfrm>
          <a:prstGeom prst="rect">
            <a:avLst/>
          </a:prstGeom>
        </p:spPr>
      </p:pic>
    </p:spTree>
    <p:extLst>
      <p:ext uri="{BB962C8B-B14F-4D97-AF65-F5344CB8AC3E}">
        <p14:creationId xmlns:p14="http://schemas.microsoft.com/office/powerpoint/2010/main" val="27032469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ACA898-ECB8-6540-9AB7-3D67CD3EEE81}"/>
              </a:ext>
            </a:extLst>
          </p:cNvPr>
          <p:cNvSpPr>
            <a:spLocks noGrp="1"/>
          </p:cNvSpPr>
          <p:nvPr>
            <p:ph type="body" sz="quarter" idx="10"/>
          </p:nvPr>
        </p:nvSpPr>
        <p:spPr>
          <a:xfrm>
            <a:off x="2877925" y="6972477"/>
            <a:ext cx="17772275" cy="2236838"/>
          </a:xfrm>
        </p:spPr>
        <p:txBody>
          <a:bodyPr/>
          <a:lstStyle/>
          <a:p>
            <a:r>
              <a:rPr lang="pt-BR" dirty="0"/>
              <a:t>O IMPACTO DAS ESTATÍSTICAS PARA A PERFORMANCE</a:t>
            </a:r>
          </a:p>
        </p:txBody>
      </p:sp>
      <p:sp>
        <p:nvSpPr>
          <p:cNvPr id="4" name="Text Placeholder 3">
            <a:extLst>
              <a:ext uri="{FF2B5EF4-FFF2-40B4-BE49-F238E27FC236}">
                <a16:creationId xmlns:a16="http://schemas.microsoft.com/office/drawing/2014/main" id="{2F0852D0-6973-FD44-BD64-9F2321EFAABB}"/>
              </a:ext>
            </a:extLst>
          </p:cNvPr>
          <p:cNvSpPr>
            <a:spLocks noGrp="1"/>
          </p:cNvSpPr>
          <p:nvPr>
            <p:ph type="body" sz="quarter" idx="12"/>
          </p:nvPr>
        </p:nvSpPr>
        <p:spPr/>
        <p:txBody>
          <a:bodyPr/>
          <a:lstStyle/>
          <a:p>
            <a:r>
              <a:rPr lang="pt-BR" dirty="0"/>
              <a:t>03</a:t>
            </a:r>
          </a:p>
        </p:txBody>
      </p:sp>
    </p:spTree>
    <p:extLst>
      <p:ext uri="{BB962C8B-B14F-4D97-AF65-F5344CB8AC3E}">
        <p14:creationId xmlns:p14="http://schemas.microsoft.com/office/powerpoint/2010/main" val="30713675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E4AAAB3-2C71-E445-9C50-2677DFDAA46A}"/>
              </a:ext>
            </a:extLst>
          </p:cNvPr>
          <p:cNvSpPr>
            <a:spLocks noGrp="1"/>
          </p:cNvSpPr>
          <p:nvPr>
            <p:ph type="body" sz="quarter" idx="19"/>
          </p:nvPr>
        </p:nvSpPr>
        <p:spPr>
          <a:xfrm>
            <a:off x="5792345" y="3116522"/>
            <a:ext cx="3966756" cy="1816806"/>
          </a:xfrm>
        </p:spPr>
        <p:txBody>
          <a:bodyPr/>
          <a:lstStyle/>
          <a:p>
            <a:pPr>
              <a:lnSpc>
                <a:spcPct val="150000"/>
              </a:lnSpc>
            </a:pPr>
            <a:r>
              <a:rPr lang="en-US" sz="2800" b="1" dirty="0"/>
              <a:t>O que </a:t>
            </a:r>
            <a:r>
              <a:rPr lang="en-US" sz="2800" b="1" dirty="0" err="1"/>
              <a:t>são</a:t>
            </a:r>
            <a:r>
              <a:rPr lang="en-US" sz="2800" b="1" dirty="0"/>
              <a:t> as </a:t>
            </a:r>
            <a:r>
              <a:rPr lang="en-US" sz="2800" b="1" dirty="0" err="1"/>
              <a:t>estatísticas</a:t>
            </a:r>
            <a:r>
              <a:rPr lang="en-US" sz="2800" b="1" dirty="0"/>
              <a:t> do SQL Server</a:t>
            </a:r>
          </a:p>
        </p:txBody>
      </p:sp>
      <p:sp>
        <p:nvSpPr>
          <p:cNvPr id="2" name="Slide Number Placeholder 1">
            <a:extLst>
              <a:ext uri="{FF2B5EF4-FFF2-40B4-BE49-F238E27FC236}">
                <a16:creationId xmlns:a16="http://schemas.microsoft.com/office/drawing/2014/main" id="{87AE7E6A-AA44-914C-B5F7-738A2F4D0AB8}"/>
              </a:ext>
            </a:extLst>
          </p:cNvPr>
          <p:cNvSpPr>
            <a:spLocks noGrp="1"/>
          </p:cNvSpPr>
          <p:nvPr>
            <p:ph type="sldNum" sz="quarter" idx="33"/>
          </p:nvPr>
        </p:nvSpPr>
        <p:spPr/>
        <p:txBody>
          <a:bodyPr/>
          <a:lstStyle/>
          <a:p>
            <a:fld id="{A325F139-6C12-C241-B593-B371F006EAF6}" type="slidenum">
              <a:rPr lang="pt-BR"/>
              <a:pPr/>
              <a:t>2</a:t>
            </a:fld>
            <a:endParaRPr lang="pt-BR"/>
          </a:p>
        </p:txBody>
      </p:sp>
      <p:sp>
        <p:nvSpPr>
          <p:cNvPr id="22" name="TextBox 21">
            <a:extLst>
              <a:ext uri="{FF2B5EF4-FFF2-40B4-BE49-F238E27FC236}">
                <a16:creationId xmlns:a16="http://schemas.microsoft.com/office/drawing/2014/main" id="{EFFD4A8F-8151-D944-8783-67366827196A}"/>
              </a:ext>
            </a:extLst>
          </p:cNvPr>
          <p:cNvSpPr txBox="1"/>
          <p:nvPr/>
        </p:nvSpPr>
        <p:spPr>
          <a:xfrm>
            <a:off x="4063722" y="1252235"/>
            <a:ext cx="2792752" cy="784830"/>
          </a:xfrm>
          <a:prstGeom prst="rect">
            <a:avLst/>
          </a:prstGeom>
          <a:noFill/>
        </p:spPr>
        <p:txBody>
          <a:bodyPr wrap="none" rtlCol="0">
            <a:spAutoFit/>
          </a:bodyPr>
          <a:lstStyle/>
          <a:p>
            <a:r>
              <a:rPr lang="pt-BR" sz="4500" b="1" spc="200" baseline="0">
                <a:solidFill>
                  <a:schemeClr val="tx1"/>
                </a:solidFill>
                <a:latin typeface="Tahoma" panose="020B0604030504040204" pitchFamily="34" charset="0"/>
                <a:ea typeface="Tahoma" panose="020B0604030504040204" pitchFamily="34" charset="0"/>
                <a:cs typeface="Tahoma" panose="020B0604030504040204" pitchFamily="34" charset="0"/>
              </a:rPr>
              <a:t>AGENDA</a:t>
            </a:r>
          </a:p>
        </p:txBody>
      </p:sp>
      <p:sp>
        <p:nvSpPr>
          <p:cNvPr id="3" name="Rectangle 2">
            <a:extLst>
              <a:ext uri="{FF2B5EF4-FFF2-40B4-BE49-F238E27FC236}">
                <a16:creationId xmlns:a16="http://schemas.microsoft.com/office/drawing/2014/main" id="{E1C685F7-41C3-2048-9E81-1D8275A7A5B5}"/>
              </a:ext>
            </a:extLst>
          </p:cNvPr>
          <p:cNvSpPr/>
          <p:nvPr/>
        </p:nvSpPr>
        <p:spPr>
          <a:xfrm>
            <a:off x="3788225" y="2465436"/>
            <a:ext cx="2037008" cy="3154710"/>
          </a:xfrm>
          <a:prstGeom prst="rect">
            <a:avLst/>
          </a:prstGeom>
          <a:noFill/>
          <a:ln>
            <a:noFill/>
          </a:ln>
          <a:effectLst/>
        </p:spPr>
        <p:txBody>
          <a:bodyPr wrap="square" lIns="91440" tIns="45720" rIns="91440" bIns="45720">
            <a:spAutoFit/>
          </a:bodyPr>
          <a:lstStyle/>
          <a:p>
            <a:pPr algn="ctr"/>
            <a:r>
              <a:rPr lang="en-US" sz="19900" b="1" cap="none" spc="5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1</a:t>
            </a:r>
          </a:p>
        </p:txBody>
      </p:sp>
      <p:sp>
        <p:nvSpPr>
          <p:cNvPr id="35" name="Rectangle 34">
            <a:extLst>
              <a:ext uri="{FF2B5EF4-FFF2-40B4-BE49-F238E27FC236}">
                <a16:creationId xmlns:a16="http://schemas.microsoft.com/office/drawing/2014/main" id="{3F049157-7423-DB43-9E08-59A9F571704B}"/>
              </a:ext>
            </a:extLst>
          </p:cNvPr>
          <p:cNvSpPr/>
          <p:nvPr/>
        </p:nvSpPr>
        <p:spPr>
          <a:xfrm>
            <a:off x="11321022" y="3419204"/>
            <a:ext cx="2037008" cy="3154710"/>
          </a:xfrm>
          <a:prstGeom prst="rect">
            <a:avLst/>
          </a:prstGeom>
          <a:noFill/>
          <a:ln>
            <a:noFill/>
          </a:ln>
          <a:effectLst/>
        </p:spPr>
        <p:txBody>
          <a:bodyPr wrap="square" lIns="91440" tIns="45720" rIns="91440" bIns="45720">
            <a:spAutoFit/>
          </a:bodyPr>
          <a:lstStyle/>
          <a:p>
            <a:pPr algn="ctr"/>
            <a:r>
              <a:rPr lang="en-US" sz="19900" b="1" cap="none" spc="5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2</a:t>
            </a:r>
          </a:p>
        </p:txBody>
      </p:sp>
      <p:sp>
        <p:nvSpPr>
          <p:cNvPr id="37" name="Rectangle 36">
            <a:extLst>
              <a:ext uri="{FF2B5EF4-FFF2-40B4-BE49-F238E27FC236}">
                <a16:creationId xmlns:a16="http://schemas.microsoft.com/office/drawing/2014/main" id="{45A7BA4C-C767-DE4C-A84F-4C6BE3E9527F}"/>
              </a:ext>
            </a:extLst>
          </p:cNvPr>
          <p:cNvSpPr/>
          <p:nvPr/>
        </p:nvSpPr>
        <p:spPr>
          <a:xfrm>
            <a:off x="5463708" y="5955799"/>
            <a:ext cx="2037008" cy="3154710"/>
          </a:xfrm>
          <a:prstGeom prst="rect">
            <a:avLst/>
          </a:prstGeom>
          <a:noFill/>
          <a:ln>
            <a:noFill/>
          </a:ln>
          <a:effectLst/>
        </p:spPr>
        <p:txBody>
          <a:bodyPr wrap="square" lIns="91440" tIns="45720" rIns="91440" bIns="45720">
            <a:spAutoFit/>
          </a:bodyPr>
          <a:lstStyle/>
          <a:p>
            <a:pPr algn="ctr"/>
            <a:r>
              <a:rPr lang="en-US" sz="19900" b="1" cap="none" spc="50" dirty="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3</a:t>
            </a:r>
          </a:p>
        </p:txBody>
      </p:sp>
      <p:sp>
        <p:nvSpPr>
          <p:cNvPr id="39" name="Rectangle 38">
            <a:extLst>
              <a:ext uri="{FF2B5EF4-FFF2-40B4-BE49-F238E27FC236}">
                <a16:creationId xmlns:a16="http://schemas.microsoft.com/office/drawing/2014/main" id="{5303BF6D-B457-F049-8871-7971A7FEB6FE}"/>
              </a:ext>
            </a:extLst>
          </p:cNvPr>
          <p:cNvSpPr/>
          <p:nvPr/>
        </p:nvSpPr>
        <p:spPr>
          <a:xfrm>
            <a:off x="13033703" y="6696585"/>
            <a:ext cx="2037008" cy="3154710"/>
          </a:xfrm>
          <a:prstGeom prst="rect">
            <a:avLst/>
          </a:prstGeom>
          <a:noFill/>
          <a:ln>
            <a:noFill/>
          </a:ln>
          <a:effectLst/>
        </p:spPr>
        <p:txBody>
          <a:bodyPr wrap="square" lIns="91440" tIns="45720" rIns="91440" bIns="45720">
            <a:spAutoFit/>
          </a:bodyPr>
          <a:lstStyle/>
          <a:p>
            <a:pPr algn="ctr"/>
            <a:r>
              <a:rPr lang="en-US" sz="19900" b="1" cap="none" spc="5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4</a:t>
            </a:r>
          </a:p>
        </p:txBody>
      </p:sp>
      <p:sp>
        <p:nvSpPr>
          <p:cNvPr id="43" name="Rectangle 42">
            <a:extLst>
              <a:ext uri="{FF2B5EF4-FFF2-40B4-BE49-F238E27FC236}">
                <a16:creationId xmlns:a16="http://schemas.microsoft.com/office/drawing/2014/main" id="{1D3F8DE5-0554-134F-9107-1260549F20F3}"/>
              </a:ext>
            </a:extLst>
          </p:cNvPr>
          <p:cNvSpPr/>
          <p:nvPr/>
        </p:nvSpPr>
        <p:spPr>
          <a:xfrm>
            <a:off x="7468566" y="9134031"/>
            <a:ext cx="2037008" cy="3154710"/>
          </a:xfrm>
          <a:prstGeom prst="rect">
            <a:avLst/>
          </a:prstGeom>
          <a:noFill/>
          <a:ln>
            <a:noFill/>
          </a:ln>
          <a:effectLst/>
        </p:spPr>
        <p:txBody>
          <a:bodyPr wrap="square" lIns="91440" tIns="45720" rIns="91440" bIns="45720">
            <a:spAutoFit/>
          </a:bodyPr>
          <a:lstStyle/>
          <a:p>
            <a:pPr algn="ctr"/>
            <a:r>
              <a:rPr lang="en-US" sz="19900" b="1" cap="none" spc="5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5</a:t>
            </a:r>
          </a:p>
        </p:txBody>
      </p:sp>
      <p:sp>
        <p:nvSpPr>
          <p:cNvPr id="45" name="Rectangle 44">
            <a:extLst>
              <a:ext uri="{FF2B5EF4-FFF2-40B4-BE49-F238E27FC236}">
                <a16:creationId xmlns:a16="http://schemas.microsoft.com/office/drawing/2014/main" id="{07328617-2D63-644C-95F1-0995130D8496}"/>
              </a:ext>
            </a:extLst>
          </p:cNvPr>
          <p:cNvSpPr/>
          <p:nvPr/>
        </p:nvSpPr>
        <p:spPr>
          <a:xfrm>
            <a:off x="15067136" y="9874817"/>
            <a:ext cx="2037008" cy="3154710"/>
          </a:xfrm>
          <a:prstGeom prst="rect">
            <a:avLst/>
          </a:prstGeom>
          <a:noFill/>
          <a:ln>
            <a:noFill/>
          </a:ln>
          <a:effectLst/>
        </p:spPr>
        <p:txBody>
          <a:bodyPr wrap="square" lIns="91440" tIns="45720" rIns="91440" bIns="45720">
            <a:spAutoFit/>
          </a:bodyPr>
          <a:lstStyle/>
          <a:p>
            <a:pPr algn="ctr"/>
            <a:r>
              <a:rPr lang="en-US" sz="19900" b="1" cap="none" spc="5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6</a:t>
            </a:r>
          </a:p>
        </p:txBody>
      </p:sp>
      <p:sp>
        <p:nvSpPr>
          <p:cNvPr id="4" name="Text Placeholder 8">
            <a:extLst>
              <a:ext uri="{FF2B5EF4-FFF2-40B4-BE49-F238E27FC236}">
                <a16:creationId xmlns:a16="http://schemas.microsoft.com/office/drawing/2014/main" id="{A1A72242-CF2A-55EF-43F0-91A31314E8EE}"/>
              </a:ext>
            </a:extLst>
          </p:cNvPr>
          <p:cNvSpPr txBox="1">
            <a:spLocks/>
          </p:cNvSpPr>
          <p:nvPr/>
        </p:nvSpPr>
        <p:spPr>
          <a:xfrm>
            <a:off x="13465845" y="4017247"/>
            <a:ext cx="3966756" cy="1816806"/>
          </a:xfrm>
          <a:prstGeom prst="rect">
            <a:avLst/>
          </a:prstGeom>
        </p:spPr>
        <p:txBody>
          <a:bodyPr anchor="t"/>
          <a:lstStyle>
            <a:lvl1pPr marL="0" indent="0" algn="l" defTabSz="914400" rtl="0" eaLnBrk="1" latinLnBrk="0" hangingPunct="1">
              <a:lnSpc>
                <a:spcPts val="2800"/>
              </a:lnSpc>
              <a:spcBef>
                <a:spcPts val="1000"/>
              </a:spcBef>
              <a:buFont typeface="Arial" panose="020B0604020202020204" pitchFamily="34" charset="0"/>
              <a:buNone/>
              <a:defRPr sz="2200" b="0" kern="120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00" b="1" dirty="0"/>
              <a:t>Como </a:t>
            </a:r>
            <a:r>
              <a:rPr lang="en-US" sz="2800" b="1" dirty="0" err="1"/>
              <a:t>manter</a:t>
            </a:r>
            <a:r>
              <a:rPr lang="en-US" sz="2800" b="1" dirty="0"/>
              <a:t> as </a:t>
            </a:r>
            <a:r>
              <a:rPr lang="en-US" sz="2800" b="1" dirty="0" err="1"/>
              <a:t>estatísticas</a:t>
            </a:r>
            <a:r>
              <a:rPr lang="en-US" sz="2800" b="1" dirty="0"/>
              <a:t> </a:t>
            </a:r>
            <a:r>
              <a:rPr lang="en-US" sz="2800" b="1" dirty="0" err="1"/>
              <a:t>atualizadas</a:t>
            </a:r>
            <a:endParaRPr lang="en-US" sz="2800" b="1" dirty="0"/>
          </a:p>
        </p:txBody>
      </p:sp>
      <p:sp>
        <p:nvSpPr>
          <p:cNvPr id="5" name="Text Placeholder 8">
            <a:extLst>
              <a:ext uri="{FF2B5EF4-FFF2-40B4-BE49-F238E27FC236}">
                <a16:creationId xmlns:a16="http://schemas.microsoft.com/office/drawing/2014/main" id="{0DECBB6E-26A1-6ABA-9E3C-157F6F5802B4}"/>
              </a:ext>
            </a:extLst>
          </p:cNvPr>
          <p:cNvSpPr txBox="1">
            <a:spLocks/>
          </p:cNvSpPr>
          <p:nvPr/>
        </p:nvSpPr>
        <p:spPr>
          <a:xfrm>
            <a:off x="7522196" y="6624751"/>
            <a:ext cx="3966756" cy="1816806"/>
          </a:xfrm>
          <a:prstGeom prst="rect">
            <a:avLst/>
          </a:prstGeom>
        </p:spPr>
        <p:txBody>
          <a:bodyPr anchor="t"/>
          <a:lstStyle>
            <a:lvl1pPr marL="0" indent="0" algn="l" defTabSz="914400" rtl="0" eaLnBrk="1" latinLnBrk="0" hangingPunct="1">
              <a:lnSpc>
                <a:spcPts val="2800"/>
              </a:lnSpc>
              <a:spcBef>
                <a:spcPts val="1000"/>
              </a:spcBef>
              <a:buFont typeface="Arial" panose="020B0604020202020204" pitchFamily="34" charset="0"/>
              <a:buNone/>
              <a:defRPr sz="2200" b="0" kern="120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00" b="1" dirty="0" err="1"/>
              <a:t>Impacto</a:t>
            </a:r>
            <a:r>
              <a:rPr lang="en-US" sz="2800" b="1" dirty="0"/>
              <a:t> das </a:t>
            </a:r>
            <a:r>
              <a:rPr lang="en-US" sz="2800" b="1" dirty="0" err="1"/>
              <a:t>estatísticas</a:t>
            </a:r>
            <a:r>
              <a:rPr lang="en-US" sz="2800" b="1" dirty="0"/>
              <a:t> para a performance</a:t>
            </a:r>
          </a:p>
        </p:txBody>
      </p:sp>
      <p:sp>
        <p:nvSpPr>
          <p:cNvPr id="6" name="Text Placeholder 8">
            <a:extLst>
              <a:ext uri="{FF2B5EF4-FFF2-40B4-BE49-F238E27FC236}">
                <a16:creationId xmlns:a16="http://schemas.microsoft.com/office/drawing/2014/main" id="{91235780-6431-B091-4698-5724A4B87B25}"/>
              </a:ext>
            </a:extLst>
          </p:cNvPr>
          <p:cNvSpPr txBox="1">
            <a:spLocks/>
          </p:cNvSpPr>
          <p:nvPr/>
        </p:nvSpPr>
        <p:spPr>
          <a:xfrm>
            <a:off x="15070711" y="7286025"/>
            <a:ext cx="3966756" cy="1816806"/>
          </a:xfrm>
          <a:prstGeom prst="rect">
            <a:avLst/>
          </a:prstGeom>
        </p:spPr>
        <p:txBody>
          <a:bodyPr anchor="t"/>
          <a:lstStyle>
            <a:lvl1pPr marL="0" indent="0" algn="l" defTabSz="914400" rtl="0" eaLnBrk="1" latinLnBrk="0" hangingPunct="1">
              <a:lnSpc>
                <a:spcPts val="2800"/>
              </a:lnSpc>
              <a:spcBef>
                <a:spcPts val="1000"/>
              </a:spcBef>
              <a:buFont typeface="Arial" panose="020B0604020202020204" pitchFamily="34" charset="0"/>
              <a:buNone/>
              <a:defRPr sz="2200" b="0" kern="120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00" b="1"/>
              <a:t>Como identificar problemas com as estatísticas</a:t>
            </a:r>
            <a:endParaRPr lang="en-US" sz="2800" b="1" dirty="0"/>
          </a:p>
        </p:txBody>
      </p:sp>
      <p:sp>
        <p:nvSpPr>
          <p:cNvPr id="7" name="Text Placeholder 8">
            <a:extLst>
              <a:ext uri="{FF2B5EF4-FFF2-40B4-BE49-F238E27FC236}">
                <a16:creationId xmlns:a16="http://schemas.microsoft.com/office/drawing/2014/main" id="{61CD7DB8-0F80-D7DB-DD61-49F9928F8D1C}"/>
              </a:ext>
            </a:extLst>
          </p:cNvPr>
          <p:cNvSpPr txBox="1">
            <a:spLocks/>
          </p:cNvSpPr>
          <p:nvPr/>
        </p:nvSpPr>
        <p:spPr>
          <a:xfrm>
            <a:off x="9505574" y="9802983"/>
            <a:ext cx="3966756" cy="1816806"/>
          </a:xfrm>
          <a:prstGeom prst="rect">
            <a:avLst/>
          </a:prstGeom>
        </p:spPr>
        <p:txBody>
          <a:bodyPr anchor="t"/>
          <a:lstStyle>
            <a:lvl1pPr marL="0" indent="0" algn="l" defTabSz="914400" rtl="0" eaLnBrk="1" latinLnBrk="0" hangingPunct="1">
              <a:lnSpc>
                <a:spcPts val="2800"/>
              </a:lnSpc>
              <a:spcBef>
                <a:spcPts val="1000"/>
              </a:spcBef>
              <a:buFont typeface="Arial" panose="020B0604020202020204" pitchFamily="34" charset="0"/>
              <a:buNone/>
              <a:defRPr sz="2200" b="0" kern="120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00" b="1" dirty="0"/>
              <a:t>Um breve deep-dive </a:t>
            </a:r>
            <a:r>
              <a:rPr lang="en-US" sz="2800" b="1" dirty="0" err="1"/>
              <a:t>sobre</a:t>
            </a:r>
            <a:r>
              <a:rPr lang="en-US" sz="2800" b="1" dirty="0"/>
              <a:t> as </a:t>
            </a:r>
            <a:r>
              <a:rPr lang="en-US" sz="2800" b="1" dirty="0" err="1"/>
              <a:t>estatísticas</a:t>
            </a:r>
            <a:endParaRPr lang="en-US" sz="2800" b="1" dirty="0"/>
          </a:p>
        </p:txBody>
      </p:sp>
      <p:sp>
        <p:nvSpPr>
          <p:cNvPr id="8" name="Text Placeholder 8">
            <a:extLst>
              <a:ext uri="{FF2B5EF4-FFF2-40B4-BE49-F238E27FC236}">
                <a16:creationId xmlns:a16="http://schemas.microsoft.com/office/drawing/2014/main" id="{20C41C85-1035-3655-3545-E648AD9D032C}"/>
              </a:ext>
            </a:extLst>
          </p:cNvPr>
          <p:cNvSpPr txBox="1">
            <a:spLocks/>
          </p:cNvSpPr>
          <p:nvPr/>
        </p:nvSpPr>
        <p:spPr>
          <a:xfrm>
            <a:off x="17104144" y="11003464"/>
            <a:ext cx="3966756" cy="1816806"/>
          </a:xfrm>
          <a:prstGeom prst="rect">
            <a:avLst/>
          </a:prstGeom>
        </p:spPr>
        <p:txBody>
          <a:bodyPr anchor="t"/>
          <a:lstStyle>
            <a:lvl1pPr marL="0" indent="0" algn="l" defTabSz="914400" rtl="0" eaLnBrk="1" latinLnBrk="0" hangingPunct="1">
              <a:lnSpc>
                <a:spcPts val="2800"/>
              </a:lnSpc>
              <a:spcBef>
                <a:spcPts val="1000"/>
              </a:spcBef>
              <a:buFont typeface="Arial" panose="020B0604020202020204" pitchFamily="34" charset="0"/>
              <a:buNone/>
              <a:defRPr sz="2200" b="0" kern="120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00" b="1" dirty="0" err="1"/>
              <a:t>Demonstração</a:t>
            </a:r>
            <a:endParaRPr lang="en-US" sz="2800" b="1" dirty="0"/>
          </a:p>
        </p:txBody>
      </p:sp>
    </p:spTree>
    <p:extLst>
      <p:ext uri="{BB962C8B-B14F-4D97-AF65-F5344CB8AC3E}">
        <p14:creationId xmlns:p14="http://schemas.microsoft.com/office/powerpoint/2010/main" val="19124437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IMPACTO DAS ESTATÍSTICAS PARA A PERFORMANCE</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20</a:t>
            </a:fld>
            <a:endParaRPr lang="pt-BR"/>
          </a:p>
        </p:txBody>
      </p:sp>
      <p:sp>
        <p:nvSpPr>
          <p:cNvPr id="4" name="TextBox 3">
            <a:extLst>
              <a:ext uri="{FF2B5EF4-FFF2-40B4-BE49-F238E27FC236}">
                <a16:creationId xmlns:a16="http://schemas.microsoft.com/office/drawing/2014/main" id="{E596EC26-16AA-6253-0735-7A5E05FAA514}"/>
              </a:ext>
            </a:extLst>
          </p:cNvPr>
          <p:cNvSpPr txBox="1"/>
          <p:nvPr/>
        </p:nvSpPr>
        <p:spPr>
          <a:xfrm>
            <a:off x="2061497" y="2080718"/>
            <a:ext cx="21633390" cy="366010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Planos Triviais: Ocorre quando o </a:t>
            </a:r>
            <a:r>
              <a:rPr lang="pt-BR" sz="4000" b="0" i="0" dirty="0">
                <a:solidFill>
                  <a:srgbClr val="252525"/>
                </a:solidFill>
                <a:effectLst/>
                <a:latin typeface="Tahoma" panose="020B0604030504040204" pitchFamily="34" charset="0"/>
                <a:ea typeface="Tahoma" panose="020B0604030504040204" pitchFamily="34" charset="0"/>
                <a:cs typeface="Tahoma" panose="020B0604030504040204" pitchFamily="34" charset="0"/>
              </a:rPr>
              <a:t>Auto Update Statistic é habilitado, mas a estatística não é atualizada.</a:t>
            </a:r>
            <a:endParaRPr lang="pt-BR" sz="4000" b="0" i="0" dirty="0">
              <a:solidFill>
                <a:schemeClr val="bg2"/>
              </a:solidFill>
              <a:effectLst/>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7410" name="Picture 2" descr="Plano de consulta TRIVIAL">
            <a:extLst>
              <a:ext uri="{FF2B5EF4-FFF2-40B4-BE49-F238E27FC236}">
                <a16:creationId xmlns:a16="http://schemas.microsoft.com/office/drawing/2014/main" id="{97583EA0-F018-95A6-597B-7FA15923C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7393" y="7278965"/>
            <a:ext cx="9687754" cy="6090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E2C4481-B8F4-A53D-69C4-6A42109F5FCB}"/>
              </a:ext>
            </a:extLst>
          </p:cNvPr>
          <p:cNvPicPr>
            <a:picLocks noChangeAspect="1"/>
          </p:cNvPicPr>
          <p:nvPr/>
        </p:nvPicPr>
        <p:blipFill>
          <a:blip r:embed="rId3"/>
          <a:stretch>
            <a:fillRect/>
          </a:stretch>
        </p:blipFill>
        <p:spPr>
          <a:xfrm>
            <a:off x="2522760" y="4340337"/>
            <a:ext cx="17793219" cy="2800971"/>
          </a:xfrm>
          <a:prstGeom prst="rect">
            <a:avLst/>
          </a:prstGeom>
        </p:spPr>
      </p:pic>
      <p:cxnSp>
        <p:nvCxnSpPr>
          <p:cNvPr id="8" name="Straight Arrow Connector 7">
            <a:extLst>
              <a:ext uri="{FF2B5EF4-FFF2-40B4-BE49-F238E27FC236}">
                <a16:creationId xmlns:a16="http://schemas.microsoft.com/office/drawing/2014/main" id="{DEF2F542-7A3D-2881-2A55-EEF7C087E5C8}"/>
              </a:ext>
            </a:extLst>
          </p:cNvPr>
          <p:cNvCxnSpPr>
            <a:cxnSpLocks/>
          </p:cNvCxnSpPr>
          <p:nvPr/>
        </p:nvCxnSpPr>
        <p:spPr>
          <a:xfrm>
            <a:off x="9402417" y="6858000"/>
            <a:ext cx="2016952" cy="59833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4955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IMPACTO DAS ESTATÍSTICAS PARA A PERFORMANCE</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21</a:t>
            </a:fld>
            <a:endParaRPr lang="pt-BR"/>
          </a:p>
        </p:txBody>
      </p:sp>
      <p:sp>
        <p:nvSpPr>
          <p:cNvPr id="4" name="TextBox 3">
            <a:extLst>
              <a:ext uri="{FF2B5EF4-FFF2-40B4-BE49-F238E27FC236}">
                <a16:creationId xmlns:a16="http://schemas.microsoft.com/office/drawing/2014/main" id="{E596EC26-16AA-6253-0735-7A5E05FAA514}"/>
              </a:ext>
            </a:extLst>
          </p:cNvPr>
          <p:cNvSpPr txBox="1"/>
          <p:nvPr/>
        </p:nvSpPr>
        <p:spPr>
          <a:xfrm>
            <a:off x="2061497" y="2080718"/>
            <a:ext cx="21633390" cy="11970072"/>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O otimizador de consulta cria um plano trivial quando a consulta é bastante simples e não há outros candidatos diferentes do plano de consulta para processar a consulta executada</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Nesta circunstância, o otimizador de consulta acha que a recompilação da consulta seria um desperdício de recursos e tempo para que não considere atualizar as estatísticas.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O SQL Server não recompila os planos triviais para que o processo de estatísticas de atualização não seja acionado pelo otimizador.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O trace flag 8757 força o otimizador a completar todos os processos de otimização e quando habilitarmos essa trace flag na consulta de amostra, as estatísticas do SQL Server serão atualizadas e utilizadas.</a:t>
            </a: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517573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IMPACTO DAS ESTATÍSTICAS PARA A PERFORMANCE</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22</a:t>
            </a:fld>
            <a:endParaRPr lang="pt-BR"/>
          </a:p>
        </p:txBody>
      </p:sp>
      <p:sp>
        <p:nvSpPr>
          <p:cNvPr id="4" name="TextBox 3">
            <a:extLst>
              <a:ext uri="{FF2B5EF4-FFF2-40B4-BE49-F238E27FC236}">
                <a16:creationId xmlns:a16="http://schemas.microsoft.com/office/drawing/2014/main" id="{E596EC26-16AA-6253-0735-7A5E05FAA514}"/>
              </a:ext>
            </a:extLst>
          </p:cNvPr>
          <p:cNvSpPr txBox="1"/>
          <p:nvPr/>
        </p:nvSpPr>
        <p:spPr>
          <a:xfrm>
            <a:off x="811558" y="2080718"/>
            <a:ext cx="10132090" cy="181344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rgbClr val="252525"/>
                </a:solidFill>
                <a:latin typeface="Segoe UI" panose="020B0502040204020203" pitchFamily="34" charset="0"/>
                <a:ea typeface="Tahoma" panose="020B0604030504040204" pitchFamily="34" charset="0"/>
                <a:cs typeface="Tahoma" panose="020B0604030504040204" pitchFamily="34" charset="0"/>
              </a:rPr>
              <a:t>Com estísticas atualizadas</a:t>
            </a: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8434" name="Picture 2">
            <a:extLst>
              <a:ext uri="{FF2B5EF4-FFF2-40B4-BE49-F238E27FC236}">
                <a16:creationId xmlns:a16="http://schemas.microsoft.com/office/drawing/2014/main" id="{306C5180-B967-C48B-DB73-F53A3DD14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675" y="3438525"/>
            <a:ext cx="11495752" cy="68782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86BC3D-9506-EBCF-C427-C1F313F5EDFE}"/>
              </a:ext>
            </a:extLst>
          </p:cNvPr>
          <p:cNvSpPr txBox="1"/>
          <p:nvPr/>
        </p:nvSpPr>
        <p:spPr>
          <a:xfrm>
            <a:off x="13401296" y="2147106"/>
            <a:ext cx="10132090" cy="181344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rgbClr val="252525"/>
                </a:solidFill>
                <a:latin typeface="Segoe UI" panose="020B0502040204020203" pitchFamily="34" charset="0"/>
                <a:ea typeface="Tahoma" panose="020B0604030504040204" pitchFamily="34" charset="0"/>
                <a:cs typeface="Tahoma" panose="020B0604030504040204" pitchFamily="34" charset="0"/>
              </a:rPr>
              <a:t>Com estísticas desatualizadas</a:t>
            </a: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8436" name="Picture 4">
            <a:extLst>
              <a:ext uri="{FF2B5EF4-FFF2-40B4-BE49-F238E27FC236}">
                <a16:creationId xmlns:a16="http://schemas.microsoft.com/office/drawing/2014/main" id="{C38DDBF5-0C29-8DCC-F911-EC2879FDF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1296" y="3808453"/>
            <a:ext cx="10492376" cy="61730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D19AC7B-E39A-E44A-1E57-793FEABF666F}"/>
              </a:ext>
            </a:extLst>
          </p:cNvPr>
          <p:cNvPicPr>
            <a:picLocks noChangeAspect="1"/>
          </p:cNvPicPr>
          <p:nvPr/>
        </p:nvPicPr>
        <p:blipFill>
          <a:blip r:embed="rId5"/>
          <a:stretch>
            <a:fillRect/>
          </a:stretch>
        </p:blipFill>
        <p:spPr>
          <a:xfrm>
            <a:off x="15672904" y="10316817"/>
            <a:ext cx="8386937" cy="2064758"/>
          </a:xfrm>
          <a:prstGeom prst="rect">
            <a:avLst/>
          </a:prstGeom>
        </p:spPr>
      </p:pic>
      <p:pic>
        <p:nvPicPr>
          <p:cNvPr id="11" name="Picture 10">
            <a:extLst>
              <a:ext uri="{FF2B5EF4-FFF2-40B4-BE49-F238E27FC236}">
                <a16:creationId xmlns:a16="http://schemas.microsoft.com/office/drawing/2014/main" id="{E2598101-EBD1-28F1-9D80-7C621C9296D6}"/>
              </a:ext>
            </a:extLst>
          </p:cNvPr>
          <p:cNvPicPr>
            <a:picLocks noChangeAspect="1"/>
          </p:cNvPicPr>
          <p:nvPr/>
        </p:nvPicPr>
        <p:blipFill>
          <a:blip r:embed="rId6"/>
          <a:stretch>
            <a:fillRect/>
          </a:stretch>
        </p:blipFill>
        <p:spPr>
          <a:xfrm>
            <a:off x="955675" y="11251796"/>
            <a:ext cx="11724629" cy="933577"/>
          </a:xfrm>
          <a:prstGeom prst="rect">
            <a:avLst/>
          </a:prstGeom>
        </p:spPr>
      </p:pic>
    </p:spTree>
    <p:extLst>
      <p:ext uri="{BB962C8B-B14F-4D97-AF65-F5344CB8AC3E}">
        <p14:creationId xmlns:p14="http://schemas.microsoft.com/office/powerpoint/2010/main" val="25377343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IMPACTO DAS ESTATÍSTICAS PARA A PERFORMANCE</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23</a:t>
            </a:fld>
            <a:endParaRPr lang="pt-BR"/>
          </a:p>
        </p:txBody>
      </p:sp>
      <p:sp>
        <p:nvSpPr>
          <p:cNvPr id="4" name="TextBox 3">
            <a:extLst>
              <a:ext uri="{FF2B5EF4-FFF2-40B4-BE49-F238E27FC236}">
                <a16:creationId xmlns:a16="http://schemas.microsoft.com/office/drawing/2014/main" id="{E596EC26-16AA-6253-0735-7A5E05FAA514}"/>
              </a:ext>
            </a:extLst>
          </p:cNvPr>
          <p:cNvSpPr txBox="1"/>
          <p:nvPr/>
        </p:nvSpPr>
        <p:spPr>
          <a:xfrm>
            <a:off x="811558" y="2080718"/>
            <a:ext cx="10132090" cy="181344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rgbClr val="252525"/>
                </a:solidFill>
                <a:latin typeface="Segoe UI" panose="020B0502040204020203" pitchFamily="34" charset="0"/>
                <a:ea typeface="Tahoma" panose="020B0604030504040204" pitchFamily="34" charset="0"/>
                <a:cs typeface="Tahoma" panose="020B0604030504040204" pitchFamily="34" charset="0"/>
              </a:rPr>
              <a:t>Colunas sem estatísticas</a:t>
            </a: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1BE4002A-43A3-04A6-5E45-C6056B675263}"/>
              </a:ext>
            </a:extLst>
          </p:cNvPr>
          <p:cNvPicPr>
            <a:picLocks noChangeAspect="1"/>
          </p:cNvPicPr>
          <p:nvPr/>
        </p:nvPicPr>
        <p:blipFill>
          <a:blip r:embed="rId3"/>
          <a:stretch>
            <a:fillRect/>
          </a:stretch>
        </p:blipFill>
        <p:spPr>
          <a:xfrm>
            <a:off x="1128644" y="3606246"/>
            <a:ext cx="10860609" cy="2516257"/>
          </a:xfrm>
          <a:prstGeom prst="rect">
            <a:avLst/>
          </a:prstGeom>
        </p:spPr>
      </p:pic>
      <p:pic>
        <p:nvPicPr>
          <p:cNvPr id="10" name="Picture 9">
            <a:extLst>
              <a:ext uri="{FF2B5EF4-FFF2-40B4-BE49-F238E27FC236}">
                <a16:creationId xmlns:a16="http://schemas.microsoft.com/office/drawing/2014/main" id="{0EFD49B6-8F60-F25E-C2DD-1365C2262AC2}"/>
              </a:ext>
            </a:extLst>
          </p:cNvPr>
          <p:cNvPicPr>
            <a:picLocks noChangeAspect="1"/>
          </p:cNvPicPr>
          <p:nvPr/>
        </p:nvPicPr>
        <p:blipFill>
          <a:blip r:embed="rId4"/>
          <a:stretch>
            <a:fillRect/>
          </a:stretch>
        </p:blipFill>
        <p:spPr>
          <a:xfrm>
            <a:off x="1128644" y="8194594"/>
            <a:ext cx="13364840" cy="4968082"/>
          </a:xfrm>
          <a:prstGeom prst="rect">
            <a:avLst/>
          </a:prstGeom>
        </p:spPr>
      </p:pic>
      <p:sp>
        <p:nvSpPr>
          <p:cNvPr id="12" name="TextBox 11">
            <a:extLst>
              <a:ext uri="{FF2B5EF4-FFF2-40B4-BE49-F238E27FC236}">
                <a16:creationId xmlns:a16="http://schemas.microsoft.com/office/drawing/2014/main" id="{3BA22A4E-042A-0541-39BE-FAD8769906CB}"/>
              </a:ext>
            </a:extLst>
          </p:cNvPr>
          <p:cNvSpPr txBox="1"/>
          <p:nvPr/>
        </p:nvSpPr>
        <p:spPr>
          <a:xfrm>
            <a:off x="963958" y="6858000"/>
            <a:ext cx="10132090" cy="181344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rgbClr val="252525"/>
                </a:solidFill>
                <a:latin typeface="Segoe UI" panose="020B0502040204020203" pitchFamily="34" charset="0"/>
                <a:ea typeface="Tahoma" panose="020B0604030504040204" pitchFamily="34" charset="0"/>
                <a:cs typeface="Tahoma" panose="020B0604030504040204" pitchFamily="34" charset="0"/>
              </a:rPr>
              <a:t>Estatísticas desatualizadas</a:t>
            </a: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615205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041A2D-DBB5-AA45-9AD0-59FF2683F240}"/>
              </a:ext>
            </a:extLst>
          </p:cNvPr>
          <p:cNvSpPr>
            <a:spLocks noGrp="1"/>
          </p:cNvSpPr>
          <p:nvPr>
            <p:ph type="body" sz="quarter" idx="10"/>
          </p:nvPr>
        </p:nvSpPr>
        <p:spPr>
          <a:xfrm>
            <a:off x="2877925" y="6972477"/>
            <a:ext cx="17505575" cy="2236838"/>
          </a:xfrm>
        </p:spPr>
        <p:txBody>
          <a:bodyPr/>
          <a:lstStyle/>
          <a:p>
            <a:r>
              <a:rPr lang="pt-BR" dirty="0"/>
              <a:t>COMO IDENTIFICAR PROBLEMAS DE ESTATÍSTICAS</a:t>
            </a:r>
          </a:p>
        </p:txBody>
      </p:sp>
      <p:sp>
        <p:nvSpPr>
          <p:cNvPr id="4" name="Text Placeholder 3">
            <a:extLst>
              <a:ext uri="{FF2B5EF4-FFF2-40B4-BE49-F238E27FC236}">
                <a16:creationId xmlns:a16="http://schemas.microsoft.com/office/drawing/2014/main" id="{3B259BF2-81D5-A34B-A63D-59EC73B2272E}"/>
              </a:ext>
            </a:extLst>
          </p:cNvPr>
          <p:cNvSpPr>
            <a:spLocks noGrp="1"/>
          </p:cNvSpPr>
          <p:nvPr>
            <p:ph type="body" sz="quarter" idx="12"/>
          </p:nvPr>
        </p:nvSpPr>
        <p:spPr/>
        <p:txBody>
          <a:bodyPr/>
          <a:lstStyle/>
          <a:p>
            <a:r>
              <a:rPr lang="pt-BR" dirty="0"/>
              <a:t>04</a:t>
            </a:r>
          </a:p>
        </p:txBody>
      </p:sp>
    </p:spTree>
    <p:extLst>
      <p:ext uri="{BB962C8B-B14F-4D97-AF65-F5344CB8AC3E}">
        <p14:creationId xmlns:p14="http://schemas.microsoft.com/office/powerpoint/2010/main" val="17670140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IDENTIFICAR PROBLEMAS DE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25</a:t>
            </a:fld>
            <a:endParaRPr lang="pt-BR"/>
          </a:p>
        </p:txBody>
      </p:sp>
      <p:sp>
        <p:nvSpPr>
          <p:cNvPr id="4" name="TextBox 3">
            <a:extLst>
              <a:ext uri="{FF2B5EF4-FFF2-40B4-BE49-F238E27FC236}">
                <a16:creationId xmlns:a16="http://schemas.microsoft.com/office/drawing/2014/main" id="{251980EA-2D70-4734-568B-DDCA520BAE90}"/>
              </a:ext>
            </a:extLst>
          </p:cNvPr>
          <p:cNvSpPr txBox="1"/>
          <p:nvPr/>
        </p:nvSpPr>
        <p:spPr>
          <a:xfrm>
            <a:off x="2061497" y="1905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Identifique estatísticas desatualizadas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F70D2F94-0D6C-9646-5BF3-07AC03643C37}"/>
              </a:ext>
            </a:extLst>
          </p:cNvPr>
          <p:cNvPicPr>
            <a:picLocks noChangeAspect="1"/>
          </p:cNvPicPr>
          <p:nvPr/>
        </p:nvPicPr>
        <p:blipFill>
          <a:blip r:embed="rId3"/>
          <a:stretch>
            <a:fillRect/>
          </a:stretch>
        </p:blipFill>
        <p:spPr>
          <a:xfrm>
            <a:off x="2061496" y="2605087"/>
            <a:ext cx="21551175" cy="9918217"/>
          </a:xfrm>
          <a:prstGeom prst="rect">
            <a:avLst/>
          </a:prstGeom>
        </p:spPr>
      </p:pic>
    </p:spTree>
    <p:extLst>
      <p:ext uri="{BB962C8B-B14F-4D97-AF65-F5344CB8AC3E}">
        <p14:creationId xmlns:p14="http://schemas.microsoft.com/office/powerpoint/2010/main" val="27610138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IDENTIFICAR PROBLEMAS DE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26</a:t>
            </a:fld>
            <a:endParaRPr lang="pt-BR"/>
          </a:p>
        </p:txBody>
      </p:sp>
      <p:sp>
        <p:nvSpPr>
          <p:cNvPr id="4" name="TextBox 3">
            <a:extLst>
              <a:ext uri="{FF2B5EF4-FFF2-40B4-BE49-F238E27FC236}">
                <a16:creationId xmlns:a16="http://schemas.microsoft.com/office/drawing/2014/main" id="{251980EA-2D70-4734-568B-DDCA520BAE90}"/>
              </a:ext>
            </a:extLst>
          </p:cNvPr>
          <p:cNvSpPr txBox="1"/>
          <p:nvPr/>
        </p:nvSpPr>
        <p:spPr>
          <a:xfrm>
            <a:off x="2061497" y="1905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Verificar se a tabela possui estatísticas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4249D01E-B176-A201-7CB1-C760E2086F30}"/>
              </a:ext>
            </a:extLst>
          </p:cNvPr>
          <p:cNvPicPr>
            <a:picLocks noChangeAspect="1"/>
          </p:cNvPicPr>
          <p:nvPr/>
        </p:nvPicPr>
        <p:blipFill>
          <a:blip r:embed="rId2"/>
          <a:stretch>
            <a:fillRect/>
          </a:stretch>
        </p:blipFill>
        <p:spPr>
          <a:xfrm>
            <a:off x="2061497" y="2571750"/>
            <a:ext cx="11644313" cy="3105150"/>
          </a:xfrm>
          <a:prstGeom prst="rect">
            <a:avLst/>
          </a:prstGeom>
        </p:spPr>
      </p:pic>
      <p:sp>
        <p:nvSpPr>
          <p:cNvPr id="7" name="TextBox 6">
            <a:extLst>
              <a:ext uri="{FF2B5EF4-FFF2-40B4-BE49-F238E27FC236}">
                <a16:creationId xmlns:a16="http://schemas.microsoft.com/office/drawing/2014/main" id="{5D9A1109-C5EB-DEDB-AC56-05419BA8A671}"/>
              </a:ext>
            </a:extLst>
          </p:cNvPr>
          <p:cNvSpPr txBox="1"/>
          <p:nvPr/>
        </p:nvSpPr>
        <p:spPr>
          <a:xfrm>
            <a:off x="2213897" y="6858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Analisar as estatísticas existentes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77E6D26-DD2F-B59C-584F-814FEB7DF08D}"/>
              </a:ext>
            </a:extLst>
          </p:cNvPr>
          <p:cNvPicPr>
            <a:picLocks noChangeAspect="1"/>
          </p:cNvPicPr>
          <p:nvPr/>
        </p:nvPicPr>
        <p:blipFill>
          <a:blip r:embed="rId3"/>
          <a:stretch>
            <a:fillRect/>
          </a:stretch>
        </p:blipFill>
        <p:spPr>
          <a:xfrm>
            <a:off x="2213897" y="7373603"/>
            <a:ext cx="13530745" cy="3484897"/>
          </a:xfrm>
          <a:prstGeom prst="rect">
            <a:avLst/>
          </a:prstGeom>
        </p:spPr>
      </p:pic>
    </p:spTree>
    <p:extLst>
      <p:ext uri="{BB962C8B-B14F-4D97-AF65-F5344CB8AC3E}">
        <p14:creationId xmlns:p14="http://schemas.microsoft.com/office/powerpoint/2010/main" val="2180200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IDENTIFICAR PROBLEMAS DE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27</a:t>
            </a:fld>
            <a:endParaRPr lang="pt-BR"/>
          </a:p>
        </p:txBody>
      </p:sp>
      <p:sp>
        <p:nvSpPr>
          <p:cNvPr id="4" name="TextBox 3">
            <a:extLst>
              <a:ext uri="{FF2B5EF4-FFF2-40B4-BE49-F238E27FC236}">
                <a16:creationId xmlns:a16="http://schemas.microsoft.com/office/drawing/2014/main" id="{251980EA-2D70-4734-568B-DDCA520BAE90}"/>
              </a:ext>
            </a:extLst>
          </p:cNvPr>
          <p:cNvSpPr txBox="1"/>
          <p:nvPr/>
        </p:nvSpPr>
        <p:spPr>
          <a:xfrm>
            <a:off x="2061497" y="1905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Verificar se existem colunas importantes sem estatísticas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76F5A99D-7E20-1BAC-723F-CD726FEFE200}"/>
              </a:ext>
            </a:extLst>
          </p:cNvPr>
          <p:cNvPicPr>
            <a:picLocks noChangeAspect="1"/>
          </p:cNvPicPr>
          <p:nvPr/>
        </p:nvPicPr>
        <p:blipFill>
          <a:blip r:embed="rId3"/>
          <a:stretch>
            <a:fillRect/>
          </a:stretch>
        </p:blipFill>
        <p:spPr>
          <a:xfrm>
            <a:off x="2061497" y="2600706"/>
            <a:ext cx="14099972" cy="2999994"/>
          </a:xfrm>
          <a:prstGeom prst="rect">
            <a:avLst/>
          </a:prstGeom>
        </p:spPr>
      </p:pic>
      <p:sp>
        <p:nvSpPr>
          <p:cNvPr id="10" name="TextBox 9">
            <a:extLst>
              <a:ext uri="{FF2B5EF4-FFF2-40B4-BE49-F238E27FC236}">
                <a16:creationId xmlns:a16="http://schemas.microsoft.com/office/drawing/2014/main" id="{C2E60B3A-1943-148E-EF6E-70863B6D157D}"/>
              </a:ext>
            </a:extLst>
          </p:cNvPr>
          <p:cNvSpPr txBox="1"/>
          <p:nvPr/>
        </p:nvSpPr>
        <p:spPr>
          <a:xfrm>
            <a:off x="2061497" y="6858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Analise recompilações desnecessárias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3314" name="Picture 2" descr="Capturar recompensa com eventos estendidos">
            <a:extLst>
              <a:ext uri="{FF2B5EF4-FFF2-40B4-BE49-F238E27FC236}">
                <a16:creationId xmlns:a16="http://schemas.microsoft.com/office/drawing/2014/main" id="{64771118-DD61-16C5-0F25-3F2025061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1497" y="7409197"/>
            <a:ext cx="11730703" cy="651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4468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IDENTIFICAR PROBLEMAS DE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28</a:t>
            </a:fld>
            <a:endParaRPr lang="pt-BR"/>
          </a:p>
        </p:txBody>
      </p:sp>
      <p:sp>
        <p:nvSpPr>
          <p:cNvPr id="4" name="TextBox 3">
            <a:extLst>
              <a:ext uri="{FF2B5EF4-FFF2-40B4-BE49-F238E27FC236}">
                <a16:creationId xmlns:a16="http://schemas.microsoft.com/office/drawing/2014/main" id="{251980EA-2D70-4734-568B-DDCA520BAE90}"/>
              </a:ext>
            </a:extLst>
          </p:cNvPr>
          <p:cNvSpPr txBox="1"/>
          <p:nvPr/>
        </p:nvSpPr>
        <p:spPr>
          <a:xfrm>
            <a:off x="2061497" y="1905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Fique atento com TRIVIAL plans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4338" name="Picture 2" descr="Plano de consulta TRIVIAL">
            <a:extLst>
              <a:ext uri="{FF2B5EF4-FFF2-40B4-BE49-F238E27FC236}">
                <a16:creationId xmlns:a16="http://schemas.microsoft.com/office/drawing/2014/main" id="{471CCDA2-1587-0EDF-1E90-899422C1F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924" y="2563613"/>
            <a:ext cx="9769997" cy="6142238"/>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Otimização do plano de execuçãoLevel: FULL">
            <a:extLst>
              <a:ext uri="{FF2B5EF4-FFF2-40B4-BE49-F238E27FC236}">
                <a16:creationId xmlns:a16="http://schemas.microsoft.com/office/drawing/2014/main" id="{F75E52CB-1992-9984-A6D9-2884ADA88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6562" y="2563612"/>
            <a:ext cx="8298769" cy="638873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08F10129-B8F1-08E0-A37A-90A5C93FF37D}"/>
              </a:ext>
            </a:extLst>
          </p:cNvPr>
          <p:cNvCxnSpPr/>
          <p:nvPr/>
        </p:nvCxnSpPr>
        <p:spPr>
          <a:xfrm>
            <a:off x="12401550" y="5757979"/>
            <a:ext cx="219456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050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IDENTIFICAR PROBLEMAS DE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29</a:t>
            </a:fld>
            <a:endParaRPr lang="pt-BR"/>
          </a:p>
        </p:txBody>
      </p:sp>
      <p:sp>
        <p:nvSpPr>
          <p:cNvPr id="4" name="TextBox 3">
            <a:extLst>
              <a:ext uri="{FF2B5EF4-FFF2-40B4-BE49-F238E27FC236}">
                <a16:creationId xmlns:a16="http://schemas.microsoft.com/office/drawing/2014/main" id="{251980EA-2D70-4734-568B-DDCA520BAE90}"/>
              </a:ext>
            </a:extLst>
          </p:cNvPr>
          <p:cNvSpPr txBox="1"/>
          <p:nvPr/>
        </p:nvSpPr>
        <p:spPr>
          <a:xfrm>
            <a:off x="2061497" y="1905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Analise as estatísticas de uma consulta muito lenta.</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6386" name="Picture 2" descr="Otimização do plano de execuçãoLevel : OptimizerStatsUsage ">
            <a:extLst>
              <a:ext uri="{FF2B5EF4-FFF2-40B4-BE49-F238E27FC236}">
                <a16:creationId xmlns:a16="http://schemas.microsoft.com/office/drawing/2014/main" id="{52808540-23C3-6B7A-67C7-7F121C2F0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497" y="3086591"/>
            <a:ext cx="9825703" cy="10232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668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4EC8C3-0309-7342-A052-3611C88391C2}"/>
              </a:ext>
            </a:extLst>
          </p:cNvPr>
          <p:cNvSpPr>
            <a:spLocks noGrp="1"/>
          </p:cNvSpPr>
          <p:nvPr>
            <p:ph type="body" sz="quarter" idx="10"/>
          </p:nvPr>
        </p:nvSpPr>
        <p:spPr>
          <a:xfrm>
            <a:off x="2877925" y="6972477"/>
            <a:ext cx="18115175" cy="2236838"/>
          </a:xfrm>
        </p:spPr>
        <p:txBody>
          <a:bodyPr/>
          <a:lstStyle/>
          <a:p>
            <a:r>
              <a:rPr lang="pt-BR" dirty="0"/>
              <a:t>O QUE SÃO AS ESTATÍSTICAS DO SQL SERVER</a:t>
            </a:r>
          </a:p>
        </p:txBody>
      </p:sp>
      <p:sp>
        <p:nvSpPr>
          <p:cNvPr id="6" name="Text Placeholder 5">
            <a:extLst>
              <a:ext uri="{FF2B5EF4-FFF2-40B4-BE49-F238E27FC236}">
                <a16:creationId xmlns:a16="http://schemas.microsoft.com/office/drawing/2014/main" id="{565750BC-7B5C-A348-8CDF-F8079511795B}"/>
              </a:ext>
            </a:extLst>
          </p:cNvPr>
          <p:cNvSpPr>
            <a:spLocks noGrp="1"/>
          </p:cNvSpPr>
          <p:nvPr>
            <p:ph type="body" sz="quarter" idx="12"/>
          </p:nvPr>
        </p:nvSpPr>
        <p:spPr/>
        <p:txBody>
          <a:bodyPr/>
          <a:lstStyle/>
          <a:p>
            <a:r>
              <a:rPr lang="pt-BR"/>
              <a:t>01</a:t>
            </a:r>
          </a:p>
        </p:txBody>
      </p:sp>
    </p:spTree>
    <p:extLst>
      <p:ext uri="{BB962C8B-B14F-4D97-AF65-F5344CB8AC3E}">
        <p14:creationId xmlns:p14="http://schemas.microsoft.com/office/powerpoint/2010/main" val="424576648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72AB58-EFC6-684A-B110-A33A65D09C5D}"/>
              </a:ext>
            </a:extLst>
          </p:cNvPr>
          <p:cNvSpPr>
            <a:spLocks noGrp="1"/>
          </p:cNvSpPr>
          <p:nvPr>
            <p:ph type="body" sz="quarter" idx="10"/>
          </p:nvPr>
        </p:nvSpPr>
        <p:spPr>
          <a:xfrm>
            <a:off x="2877925" y="6972477"/>
            <a:ext cx="15410075" cy="2236838"/>
          </a:xfrm>
        </p:spPr>
        <p:txBody>
          <a:bodyPr/>
          <a:lstStyle/>
          <a:p>
            <a:r>
              <a:rPr lang="pt-BR" dirty="0"/>
              <a:t>UM BREVE DEEP-DIVE SOBRE AS ESTATÍSTICAS</a:t>
            </a:r>
          </a:p>
        </p:txBody>
      </p:sp>
      <p:sp>
        <p:nvSpPr>
          <p:cNvPr id="4" name="Text Placeholder 3">
            <a:extLst>
              <a:ext uri="{FF2B5EF4-FFF2-40B4-BE49-F238E27FC236}">
                <a16:creationId xmlns:a16="http://schemas.microsoft.com/office/drawing/2014/main" id="{545827E6-CB5C-F846-86C6-C95AA38F148D}"/>
              </a:ext>
            </a:extLst>
          </p:cNvPr>
          <p:cNvSpPr>
            <a:spLocks noGrp="1"/>
          </p:cNvSpPr>
          <p:nvPr>
            <p:ph type="body" sz="quarter" idx="12"/>
          </p:nvPr>
        </p:nvSpPr>
        <p:spPr/>
        <p:txBody>
          <a:bodyPr/>
          <a:lstStyle/>
          <a:p>
            <a:r>
              <a:rPr lang="pt-BR"/>
              <a:t>05</a:t>
            </a:r>
          </a:p>
        </p:txBody>
      </p:sp>
    </p:spTree>
    <p:extLst>
      <p:ext uri="{BB962C8B-B14F-4D97-AF65-F5344CB8AC3E}">
        <p14:creationId xmlns:p14="http://schemas.microsoft.com/office/powerpoint/2010/main" val="22756043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UM BREVE DEEP-DIVE SOBRE AS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31</a:t>
            </a:fld>
            <a:endParaRPr lang="pt-BR"/>
          </a:p>
        </p:txBody>
      </p:sp>
      <p:sp>
        <p:nvSpPr>
          <p:cNvPr id="4" name="TextBox 3">
            <a:extLst>
              <a:ext uri="{FF2B5EF4-FFF2-40B4-BE49-F238E27FC236}">
                <a16:creationId xmlns:a16="http://schemas.microsoft.com/office/drawing/2014/main" id="{2F8D2F00-D51E-2D65-D620-62F4953F9F2D}"/>
              </a:ext>
            </a:extLst>
          </p:cNvPr>
          <p:cNvSpPr txBox="1"/>
          <p:nvPr/>
        </p:nvSpPr>
        <p:spPr>
          <a:xfrm>
            <a:off x="-1422144" y="6615141"/>
            <a:ext cx="21389053" cy="10687050"/>
          </a:xfrm>
          <a:prstGeom prst="rect">
            <a:avLst/>
          </a:prstGeom>
          <a:noFill/>
        </p:spPr>
        <p:txBody>
          <a:bodyPr wrap="square" rtlCol="0">
            <a:spAutoFit/>
          </a:bodyPr>
          <a:lstStyle/>
          <a:p>
            <a:pPr algn="l">
              <a:lnSpc>
                <a:spcPts val="2800"/>
              </a:lnSpc>
            </a:pPr>
            <a:endParaRPr lang="en-US" sz="26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70845FF3-1B75-360E-745E-EE4B81857CD7}"/>
              </a:ext>
            </a:extLst>
          </p:cNvPr>
          <p:cNvSpPr txBox="1"/>
          <p:nvPr/>
        </p:nvSpPr>
        <p:spPr>
          <a:xfrm>
            <a:off x="2061497" y="2209800"/>
            <a:ext cx="21636703" cy="4384277"/>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SQL Server tem a capacidade de criar ou atualizar automaticamente estatísticas durante a execução da consulta.</a:t>
            </a: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mecanismo de banco de dados SQL Server executa algumas tarefas quando cria ou atualiza automaticamente as estatísticas do SQL Server.</a:t>
            </a: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a:extLst>
              <a:ext uri="{FF2B5EF4-FFF2-40B4-BE49-F238E27FC236}">
                <a16:creationId xmlns:a16="http://schemas.microsoft.com/office/drawing/2014/main" id="{5663770D-70BD-87F1-FBAA-6000A451B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497" y="7121924"/>
            <a:ext cx="21319471" cy="180736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43C6B331-73F0-F266-B656-79D8A570A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497" y="9234516"/>
            <a:ext cx="1329690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0369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UM BREVE DEEP-DIVE SOBRE AS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32</a:t>
            </a:fld>
            <a:endParaRPr lang="pt-BR"/>
          </a:p>
        </p:txBody>
      </p:sp>
      <p:sp>
        <p:nvSpPr>
          <p:cNvPr id="4" name="TextBox 3">
            <a:extLst>
              <a:ext uri="{FF2B5EF4-FFF2-40B4-BE49-F238E27FC236}">
                <a16:creationId xmlns:a16="http://schemas.microsoft.com/office/drawing/2014/main" id="{2F8D2F00-D51E-2D65-D620-62F4953F9F2D}"/>
              </a:ext>
            </a:extLst>
          </p:cNvPr>
          <p:cNvSpPr txBox="1"/>
          <p:nvPr/>
        </p:nvSpPr>
        <p:spPr>
          <a:xfrm>
            <a:off x="-1422144" y="6615141"/>
            <a:ext cx="21389053" cy="10687050"/>
          </a:xfrm>
          <a:prstGeom prst="rect">
            <a:avLst/>
          </a:prstGeom>
          <a:noFill/>
        </p:spPr>
        <p:txBody>
          <a:bodyPr wrap="square" rtlCol="0">
            <a:spAutoFit/>
          </a:bodyPr>
          <a:lstStyle/>
          <a:p>
            <a:pPr algn="l">
              <a:lnSpc>
                <a:spcPts val="2800"/>
              </a:lnSpc>
            </a:pPr>
            <a:endParaRPr lang="en-US" sz="26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70845FF3-1B75-360E-745E-EE4B81857CD7}"/>
              </a:ext>
            </a:extLst>
          </p:cNvPr>
          <p:cNvSpPr txBox="1"/>
          <p:nvPr/>
        </p:nvSpPr>
        <p:spPr>
          <a:xfrm>
            <a:off x="2061497" y="2209800"/>
            <a:ext cx="21636703" cy="992425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Como pode ser visto na ilustração anterior, durante a execução da consulta, o otimizador de consulta do SQL Server decide criar as estatísticas.</a:t>
            </a:r>
          </a:p>
          <a:p>
            <a:pPr marL="457200" indent="-457200" algn="l">
              <a:lnSpc>
                <a:spcPct val="150000"/>
              </a:lnSpc>
              <a:buFont typeface="Arial" panose="020B0604020202020204" pitchFamily="34" charset="0"/>
              <a:buChar char="•"/>
            </a:pPr>
            <a:endParaRPr lang="pt-BR" sz="4800" b="0" i="0" dirty="0">
              <a:solidFill>
                <a:srgbClr val="252525"/>
              </a:solidFill>
              <a:effectLst/>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A criação do novo processo estatístico está relacionada à opção Auto Create Statistics.</a:t>
            </a:r>
          </a:p>
          <a:p>
            <a:pPr marL="457200" indent="-457200" algn="l">
              <a:lnSpc>
                <a:spcPct val="150000"/>
              </a:lnSpc>
              <a:buFont typeface="Arial" panose="020B0604020202020204" pitchFamily="34" charset="0"/>
              <a:buChar char="•"/>
            </a:pPr>
            <a:endParaRPr lang="pt-BR" sz="48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Depois de criar ou atualizar estáticas, o otimizador de consulta recompilou a consulta executada, assumindo que haverá dados de histograma mais atualizados e poderá gerar um plano de execução melhor.</a:t>
            </a: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436875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UM BREVE DEEP-DIVE SOBRE AS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33</a:t>
            </a:fld>
            <a:endParaRPr lang="pt-BR"/>
          </a:p>
        </p:txBody>
      </p:sp>
      <p:sp>
        <p:nvSpPr>
          <p:cNvPr id="5" name="TextBox 4">
            <a:extLst>
              <a:ext uri="{FF2B5EF4-FFF2-40B4-BE49-F238E27FC236}">
                <a16:creationId xmlns:a16="http://schemas.microsoft.com/office/drawing/2014/main" id="{70845FF3-1B75-360E-745E-EE4B81857CD7}"/>
              </a:ext>
            </a:extLst>
          </p:cNvPr>
          <p:cNvSpPr txBox="1"/>
          <p:nvPr/>
        </p:nvSpPr>
        <p:spPr>
          <a:xfrm>
            <a:off x="2061497" y="2209800"/>
            <a:ext cx="21636703" cy="4384277"/>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Para simular a opção estatísticas de atualização automática, inseriremos algumas novas linhas na tabela TestNewProduction e o número de linhas de tabela chegará a mais de 500 para que o otimizador de consulta atualize a estatística quando executarmos a instrução selecionada.</a:t>
            </a: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8194" name="Picture 2" descr="Database Auto Update Statistics events track">
            <a:extLst>
              <a:ext uri="{FF2B5EF4-FFF2-40B4-BE49-F238E27FC236}">
                <a16:creationId xmlns:a16="http://schemas.microsoft.com/office/drawing/2014/main" id="{0D38E441-CE7D-F623-0632-925EBD1B7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704" y="7007652"/>
            <a:ext cx="21527607" cy="242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986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UM BREVE DEEP-DIVE SOBRE AS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34</a:t>
            </a:fld>
            <a:endParaRPr lang="pt-BR"/>
          </a:p>
        </p:txBody>
      </p:sp>
      <p:sp>
        <p:nvSpPr>
          <p:cNvPr id="5" name="TextBox 4">
            <a:extLst>
              <a:ext uri="{FF2B5EF4-FFF2-40B4-BE49-F238E27FC236}">
                <a16:creationId xmlns:a16="http://schemas.microsoft.com/office/drawing/2014/main" id="{70845FF3-1B75-360E-745E-EE4B81857CD7}"/>
              </a:ext>
            </a:extLst>
          </p:cNvPr>
          <p:cNvSpPr txBox="1"/>
          <p:nvPr/>
        </p:nvSpPr>
        <p:spPr>
          <a:xfrm>
            <a:off x="2061497" y="2209800"/>
            <a:ext cx="21636703" cy="2168286"/>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dirty="0">
                <a:solidFill>
                  <a:srgbClr val="252525"/>
                </a:solidFill>
                <a:effectLst/>
                <a:latin typeface="Segoe UI" panose="020B0502040204020203" pitchFamily="34" charset="0"/>
              </a:rPr>
              <a:t>A criação ou atualização das operações estatísticas afeta o desempenho da consulta?</a:t>
            </a: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9218" name="Picture 2">
            <a:extLst>
              <a:ext uri="{FF2B5EF4-FFF2-40B4-BE49-F238E27FC236}">
                <a16:creationId xmlns:a16="http://schemas.microsoft.com/office/drawing/2014/main" id="{A37D7AD6-BF5D-7291-8016-7E1690732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196" y="4985968"/>
            <a:ext cx="21609402" cy="37787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3395A8-8842-3B9C-D92B-1248D90F2F90}"/>
              </a:ext>
            </a:extLst>
          </p:cNvPr>
          <p:cNvSpPr txBox="1"/>
          <p:nvPr/>
        </p:nvSpPr>
        <p:spPr>
          <a:xfrm>
            <a:off x="1847850" y="9544050"/>
            <a:ext cx="21609402" cy="3618626"/>
          </a:xfrm>
          <a:prstGeom prst="rect">
            <a:avLst/>
          </a:prstGeom>
          <a:noFill/>
        </p:spPr>
        <p:txBody>
          <a:bodyPr wrap="square" rtlCol="0">
            <a:spAutoFit/>
          </a:bodyPr>
          <a:lstStyle/>
          <a:p>
            <a:pPr algn="l">
              <a:lnSpc>
                <a:spcPts val="2800"/>
              </a:lnSpc>
            </a:pPr>
            <a:endParaRPr lang="en-US" sz="26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582FFAC-6F01-18E9-8298-CED210C4EEC6}"/>
              </a:ext>
            </a:extLst>
          </p:cNvPr>
          <p:cNvSpPr txBox="1"/>
          <p:nvPr/>
        </p:nvSpPr>
        <p:spPr>
          <a:xfrm>
            <a:off x="2061497" y="9372648"/>
            <a:ext cx="21636703" cy="2170722"/>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impacto de desempenho desta operação dependerá de quantas linhas são usadas para calcular os dados do histograma (</a:t>
            </a:r>
            <a:r>
              <a:rPr lang="en-US" sz="4800" b="0" i="0" dirty="0" err="1">
                <a:solidFill>
                  <a:srgbClr val="252525"/>
                </a:solidFill>
                <a:effectLst/>
                <a:latin typeface="Segoe UI" panose="020B0502040204020203" pitchFamily="34" charset="0"/>
              </a:rPr>
              <a:t>rows_sampled</a:t>
            </a:r>
            <a:r>
              <a:rPr lang="en-US" sz="4800" b="0" i="0" dirty="0">
                <a:solidFill>
                  <a:srgbClr val="252525"/>
                </a:solidFill>
                <a:effectLst/>
                <a:latin typeface="Segoe UI" panose="020B0502040204020203" pitchFamily="34" charset="0"/>
              </a:rPr>
              <a:t>)</a:t>
            </a:r>
            <a:r>
              <a:rPr lang="pt-BR" sz="4800" b="0" i="0" dirty="0">
                <a:solidFill>
                  <a:srgbClr val="252525"/>
                </a:solidFill>
                <a:effectLst/>
                <a:latin typeface="Segoe UI" panose="020B0502040204020203" pitchFamily="34" charset="0"/>
              </a:rPr>
              <a:t>.</a:t>
            </a:r>
          </a:p>
        </p:txBody>
      </p:sp>
    </p:spTree>
    <p:extLst>
      <p:ext uri="{BB962C8B-B14F-4D97-AF65-F5344CB8AC3E}">
        <p14:creationId xmlns:p14="http://schemas.microsoft.com/office/powerpoint/2010/main" val="11733598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UM BREVE DEEP-DIVE SOBRE AS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35</a:t>
            </a:fld>
            <a:endParaRPr lang="pt-BR"/>
          </a:p>
        </p:txBody>
      </p:sp>
      <p:sp>
        <p:nvSpPr>
          <p:cNvPr id="5" name="TextBox 4">
            <a:extLst>
              <a:ext uri="{FF2B5EF4-FFF2-40B4-BE49-F238E27FC236}">
                <a16:creationId xmlns:a16="http://schemas.microsoft.com/office/drawing/2014/main" id="{70845FF3-1B75-360E-745E-EE4B81857CD7}"/>
              </a:ext>
            </a:extLst>
          </p:cNvPr>
          <p:cNvSpPr txBox="1"/>
          <p:nvPr/>
        </p:nvSpPr>
        <p:spPr>
          <a:xfrm>
            <a:off x="2061497" y="2209800"/>
            <a:ext cx="21636703" cy="10132261"/>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Para criar um histograma mais avançado, as estatísticas podem ser computadas usando todas as linhas da tabela.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A expressão FULL SCAN ajuda a criar ou atualizar as operações estatísticas do SQL Server lendo todos os dados da coluna ou colunas relevantes.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Desta vez, a criação da operação estatística bloqueará a tabela por um longo tempo e a duração do processo também aumentará.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Outro ponto que precisamos considerar é que mais I/O pode ocorrer atualizando estatísticas com expressão FULL SCAN porque o SQL Server lerá dados inteiros da coluna ou colunas.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7167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72AB58-EFC6-684A-B110-A33A65D09C5D}"/>
              </a:ext>
            </a:extLst>
          </p:cNvPr>
          <p:cNvSpPr>
            <a:spLocks noGrp="1"/>
          </p:cNvSpPr>
          <p:nvPr>
            <p:ph type="body" sz="quarter" idx="10"/>
          </p:nvPr>
        </p:nvSpPr>
        <p:spPr/>
        <p:txBody>
          <a:bodyPr/>
          <a:lstStyle/>
          <a:p>
            <a:r>
              <a:rPr lang="pt-BR" dirty="0"/>
              <a:t>DEMONSTRAÇÃO</a:t>
            </a:r>
          </a:p>
        </p:txBody>
      </p:sp>
      <p:sp>
        <p:nvSpPr>
          <p:cNvPr id="4" name="Text Placeholder 3">
            <a:extLst>
              <a:ext uri="{FF2B5EF4-FFF2-40B4-BE49-F238E27FC236}">
                <a16:creationId xmlns:a16="http://schemas.microsoft.com/office/drawing/2014/main" id="{545827E6-CB5C-F846-86C6-C95AA38F148D}"/>
              </a:ext>
            </a:extLst>
          </p:cNvPr>
          <p:cNvSpPr>
            <a:spLocks noGrp="1"/>
          </p:cNvSpPr>
          <p:nvPr>
            <p:ph type="body" sz="quarter" idx="12"/>
          </p:nvPr>
        </p:nvSpPr>
        <p:spPr/>
        <p:txBody>
          <a:bodyPr/>
          <a:lstStyle/>
          <a:p>
            <a:r>
              <a:rPr lang="pt-BR" dirty="0"/>
              <a:t>06</a:t>
            </a:r>
          </a:p>
        </p:txBody>
      </p:sp>
    </p:spTree>
    <p:extLst>
      <p:ext uri="{BB962C8B-B14F-4D97-AF65-F5344CB8AC3E}">
        <p14:creationId xmlns:p14="http://schemas.microsoft.com/office/powerpoint/2010/main" val="4126125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4B60AB-1420-E14F-8B00-37B6D12A2E75}"/>
              </a:ext>
            </a:extLst>
          </p:cNvPr>
          <p:cNvSpPr>
            <a:spLocks noGrp="1"/>
          </p:cNvSpPr>
          <p:nvPr>
            <p:ph type="body" sz="quarter" idx="23"/>
          </p:nvPr>
        </p:nvSpPr>
        <p:spPr/>
        <p:txBody>
          <a:bodyPr/>
          <a:lstStyle/>
          <a:p>
            <a:r>
              <a:rPr lang="pt-BR" dirty="0"/>
              <a:t>DIRCEU RESENDE</a:t>
            </a:r>
          </a:p>
        </p:txBody>
      </p:sp>
      <p:sp>
        <p:nvSpPr>
          <p:cNvPr id="4" name="Text Placeholder 3">
            <a:extLst>
              <a:ext uri="{FF2B5EF4-FFF2-40B4-BE49-F238E27FC236}">
                <a16:creationId xmlns:a16="http://schemas.microsoft.com/office/drawing/2014/main" id="{776FB58F-27B7-EC44-A23A-58D4806B8FD7}"/>
              </a:ext>
            </a:extLst>
          </p:cNvPr>
          <p:cNvSpPr>
            <a:spLocks noGrp="1"/>
          </p:cNvSpPr>
          <p:nvPr>
            <p:ph type="body" sz="quarter" idx="24"/>
          </p:nvPr>
        </p:nvSpPr>
        <p:spPr/>
        <p:txBody>
          <a:bodyPr/>
          <a:lstStyle/>
          <a:p>
            <a:r>
              <a:rPr lang="pt-BR" dirty="0"/>
              <a:t>Senior Program Manager do Power BI</a:t>
            </a:r>
          </a:p>
        </p:txBody>
      </p:sp>
      <p:sp>
        <p:nvSpPr>
          <p:cNvPr id="5" name="Text Placeholder 4">
            <a:extLst>
              <a:ext uri="{FF2B5EF4-FFF2-40B4-BE49-F238E27FC236}">
                <a16:creationId xmlns:a16="http://schemas.microsoft.com/office/drawing/2014/main" id="{E36401C9-01ED-8E45-8FCB-9B4D772B0567}"/>
              </a:ext>
            </a:extLst>
          </p:cNvPr>
          <p:cNvSpPr>
            <a:spLocks noGrp="1"/>
          </p:cNvSpPr>
          <p:nvPr>
            <p:ph type="body" sz="quarter" idx="25"/>
          </p:nvPr>
        </p:nvSpPr>
        <p:spPr/>
        <p:txBody>
          <a:bodyPr/>
          <a:lstStyle/>
          <a:p>
            <a:r>
              <a:rPr lang="pt-BR" dirty="0"/>
              <a:t>(21) 99310-3058</a:t>
            </a:r>
          </a:p>
        </p:txBody>
      </p:sp>
      <p:sp>
        <p:nvSpPr>
          <p:cNvPr id="6" name="Text Placeholder 5">
            <a:extLst>
              <a:ext uri="{FF2B5EF4-FFF2-40B4-BE49-F238E27FC236}">
                <a16:creationId xmlns:a16="http://schemas.microsoft.com/office/drawing/2014/main" id="{91B4B3C9-1E06-B84C-95AD-5ECE1F2E1CA7}"/>
              </a:ext>
            </a:extLst>
          </p:cNvPr>
          <p:cNvSpPr>
            <a:spLocks noGrp="1"/>
          </p:cNvSpPr>
          <p:nvPr>
            <p:ph type="body" sz="quarter" idx="26"/>
          </p:nvPr>
        </p:nvSpPr>
        <p:spPr/>
        <p:txBody>
          <a:bodyPr/>
          <a:lstStyle/>
          <a:p>
            <a:r>
              <a:rPr lang="pt-BR" dirty="0"/>
              <a:t>dirceu.resende@microsoft.com</a:t>
            </a:r>
          </a:p>
        </p:txBody>
      </p:sp>
      <p:pic>
        <p:nvPicPr>
          <p:cNvPr id="10" name="Picture Placeholder 7">
            <a:extLst>
              <a:ext uri="{FF2B5EF4-FFF2-40B4-BE49-F238E27FC236}">
                <a16:creationId xmlns:a16="http://schemas.microsoft.com/office/drawing/2014/main" id="{26D0BA86-CBF6-AE4B-B041-9129D89B6CD0}"/>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25252" t="39554" r="25252" b="10950"/>
          <a:stretch/>
        </p:blipFill>
        <p:spPr>
          <a:xfrm>
            <a:off x="3526042" y="3887789"/>
            <a:ext cx="1959306" cy="1959306"/>
          </a:xfrm>
        </p:spPr>
      </p:pic>
    </p:spTree>
    <p:extLst>
      <p:ext uri="{BB962C8B-B14F-4D97-AF65-F5344CB8AC3E}">
        <p14:creationId xmlns:p14="http://schemas.microsoft.com/office/powerpoint/2010/main" val="469545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4</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628900"/>
            <a:ext cx="21636703" cy="12314333"/>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São objetos que armazenam a distribuição dos dados nas tabelas, índices e views indexadas</a:t>
            </a:r>
          </a:p>
          <a:p>
            <a:pPr marL="457200" indent="-457200" algn="l">
              <a:lnSpc>
                <a:spcPct val="150000"/>
              </a:lnSpc>
              <a:buFont typeface="Arial" panose="020B0604020202020204" pitchFamily="34" charset="0"/>
              <a:buChar char="•"/>
            </a:pP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en-US" sz="4000" dirty="0" err="1">
                <a:solidFill>
                  <a:schemeClr val="bg2"/>
                </a:solidFill>
                <a:latin typeface="Tahoma" panose="020B0604030504040204" pitchFamily="34" charset="0"/>
                <a:ea typeface="Tahoma" panose="020B0604030504040204" pitchFamily="34" charset="0"/>
                <a:cs typeface="Tahoma" panose="020B0604030504040204" pitchFamily="34" charset="0"/>
              </a:rPr>
              <a:t>Utilizado</a:t>
            </a:r>
            <a:r>
              <a:rPr lang="en-US" sz="4000"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lang="en-US" sz="4000" dirty="0" err="1">
                <a:solidFill>
                  <a:schemeClr val="bg2"/>
                </a:solidFill>
                <a:latin typeface="Tahoma" panose="020B0604030504040204" pitchFamily="34" charset="0"/>
                <a:ea typeface="Tahoma" panose="020B0604030504040204" pitchFamily="34" charset="0"/>
                <a:cs typeface="Tahoma" panose="020B0604030504040204" pitchFamily="34" charset="0"/>
              </a:rPr>
              <a:t>pelo</a:t>
            </a:r>
            <a:r>
              <a:rPr lang="en-US" sz="4000"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lang="en-US" sz="4000" dirty="0" err="1">
                <a:solidFill>
                  <a:schemeClr val="bg2"/>
                </a:solidFill>
                <a:latin typeface="Tahoma" panose="020B0604030504040204" pitchFamily="34" charset="0"/>
                <a:ea typeface="Tahoma" panose="020B0604030504040204" pitchFamily="34" charset="0"/>
                <a:cs typeface="Tahoma" panose="020B0604030504040204" pitchFamily="34" charset="0"/>
              </a:rPr>
              <a:t>otimizador</a:t>
            </a:r>
            <a:r>
              <a:rPr lang="en-US" sz="4000" dirty="0">
                <a:solidFill>
                  <a:schemeClr val="bg2"/>
                </a:solidFill>
                <a:latin typeface="Tahoma" panose="020B0604030504040204" pitchFamily="34" charset="0"/>
                <a:ea typeface="Tahoma" panose="020B0604030504040204" pitchFamily="34" charset="0"/>
                <a:cs typeface="Tahoma" panose="020B0604030504040204" pitchFamily="34" charset="0"/>
              </a:rPr>
              <a:t> de consulta </a:t>
            </a: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para analisar a seletividade e cardinalidade dos dados, a fim de criar um plano de alta qualidade traçando a melhor “rota” para execução da query</a:t>
            </a:r>
          </a:p>
          <a:p>
            <a:pPr marL="457200" indent="-457200" algn="l">
              <a:lnSpc>
                <a:spcPct val="150000"/>
              </a:lnSpc>
              <a:buFont typeface="Arial" panose="020B0604020202020204" pitchFamily="34" charset="0"/>
              <a:buChar char="•"/>
            </a:pPr>
            <a:endPar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Toda consulta executada no SQL Server deve gerar um plano de execução.</a:t>
            </a:r>
          </a:p>
          <a:p>
            <a:pPr marL="457200" indent="-457200" algn="l">
              <a:lnSpc>
                <a:spcPct val="150000"/>
              </a:lnSpc>
              <a:buFont typeface="Arial" panose="020B0604020202020204" pitchFamily="34" charset="0"/>
              <a:buChar char="•"/>
            </a:pPr>
            <a:endPar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rPr>
              <a:t>T</a:t>
            </a: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odo plano de execução baseia-se em estatística para analisar o custo da operação.</a:t>
            </a:r>
          </a:p>
          <a:p>
            <a:pPr marL="457200" indent="-457200" algn="l">
              <a:lnSpc>
                <a:spcPct val="150000"/>
              </a:lnSpc>
              <a:buFont typeface="Arial" panose="020B0604020202020204" pitchFamily="34" charset="0"/>
              <a:buChar char="•"/>
            </a:pPr>
            <a:endPar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Isso ajuda a definir quais operadores e índices serão utilizados para retornar os dados da forma mais performática possível.</a:t>
            </a:r>
          </a:p>
          <a:p>
            <a:pPr marL="457200" indent="-457200" algn="l">
              <a:lnSpc>
                <a:spcPct val="150000"/>
              </a:lnSpc>
              <a:buFont typeface="Arial" panose="020B0604020202020204" pitchFamily="34" charset="0"/>
              <a:buChar char="•"/>
            </a:pPr>
            <a:endParaRPr lang="pt-BR" sz="48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372707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5</a:t>
            </a:fld>
            <a:endParaRPr lang="pt-BR"/>
          </a:p>
        </p:txBody>
      </p:sp>
      <p:pic>
        <p:nvPicPr>
          <p:cNvPr id="1026" name="Picture 2" descr="Query Execution Flow Architecture (SQL Server) - SQLRelease">
            <a:extLst>
              <a:ext uri="{FF2B5EF4-FFF2-40B4-BE49-F238E27FC236}">
                <a16:creationId xmlns:a16="http://schemas.microsoft.com/office/drawing/2014/main" id="{80F42027-9862-10A2-B56A-5A228AFC8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62" y="1616868"/>
            <a:ext cx="18565607" cy="11221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543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6</a:t>
            </a:fld>
            <a:endParaRPr lang="pt-BR"/>
          </a:p>
        </p:txBody>
      </p:sp>
      <p:pic>
        <p:nvPicPr>
          <p:cNvPr id="2050" name="Picture 2" descr="Microsoft Business Intelligence (Data Tools)|SQL - Statistics in SQL Server">
            <a:extLst>
              <a:ext uri="{FF2B5EF4-FFF2-40B4-BE49-F238E27FC236}">
                <a16:creationId xmlns:a16="http://schemas.microsoft.com/office/drawing/2014/main" id="{0C75D19E-FD97-5B0F-DE56-A3405BFC4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143" y="1902995"/>
            <a:ext cx="20038887" cy="1125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1107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7</a:t>
            </a:fld>
            <a:endParaRPr lang="pt-BR"/>
          </a:p>
        </p:txBody>
      </p:sp>
      <p:pic>
        <p:nvPicPr>
          <p:cNvPr id="11266" name="Picture 2" descr="Fundamentals of SQL Server Statistics">
            <a:extLst>
              <a:ext uri="{FF2B5EF4-FFF2-40B4-BE49-F238E27FC236}">
                <a16:creationId xmlns:a16="http://schemas.microsoft.com/office/drawing/2014/main" id="{C430ADE0-8E29-2539-99F6-ABB8D46F6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08" y="1895474"/>
            <a:ext cx="23590957" cy="1103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8323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8</a:t>
            </a:fld>
            <a:endParaRPr lang="pt-BR"/>
          </a:p>
        </p:txBody>
      </p:sp>
      <p:pic>
        <p:nvPicPr>
          <p:cNvPr id="12290" name="Picture 2" descr="Histogram Data">
            <a:extLst>
              <a:ext uri="{FF2B5EF4-FFF2-40B4-BE49-F238E27FC236}">
                <a16:creationId xmlns:a16="http://schemas.microsoft.com/office/drawing/2014/main" id="{EA309BF2-FE66-61C1-F1B3-7A7EDD20E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4263" y="1501928"/>
            <a:ext cx="4413250" cy="660781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istogram Chart">
            <a:extLst>
              <a:ext uri="{FF2B5EF4-FFF2-40B4-BE49-F238E27FC236}">
                <a16:creationId xmlns:a16="http://schemas.microsoft.com/office/drawing/2014/main" id="{F163D01B-6394-1817-2567-699567A10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6702" y="8312791"/>
            <a:ext cx="8268373" cy="51959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FDEFFA-0E2A-9EE7-40CB-6030162F7F21}"/>
              </a:ext>
            </a:extLst>
          </p:cNvPr>
          <p:cNvSpPr txBox="1"/>
          <p:nvPr/>
        </p:nvSpPr>
        <p:spPr>
          <a:xfrm>
            <a:off x="1562100" y="2088035"/>
            <a:ext cx="11906250" cy="11055591"/>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pt-BR" sz="4000" b="0" i="0" dirty="0">
                <a:solidFill>
                  <a:srgbClr val="252525"/>
                </a:solidFill>
                <a:effectLst/>
                <a:latin typeface="Tahoma" panose="020B0604030504040204" pitchFamily="34" charset="0"/>
                <a:ea typeface="Tahoma" panose="020B0604030504040204" pitchFamily="34" charset="0"/>
                <a:cs typeface="Tahoma" panose="020B0604030504040204" pitchFamily="34" charset="0"/>
              </a:rPr>
              <a:t>Um histograma é a classificação dos valores em um grupo de dados. Histogramas nos permitem ver a distribuição de frequência de um conjunto de dados.</a:t>
            </a:r>
          </a:p>
          <a:p>
            <a:pPr marL="571500" indent="-571500" algn="l">
              <a:lnSpc>
                <a:spcPct val="150000"/>
              </a:lnSpc>
              <a:buFont typeface="Arial" panose="020B0604020202020204" pitchFamily="34" charset="0"/>
              <a:buChar char="•"/>
            </a:pPr>
            <a:endParaRPr lang="pt-BR" sz="4000" b="0" i="0" dirty="0">
              <a:solidFill>
                <a:srgbClr val="252525"/>
              </a:solidFill>
              <a:effectLst/>
              <a:latin typeface="Tahoma" panose="020B0604030504040204" pitchFamily="34" charset="0"/>
              <a:ea typeface="Tahoma" panose="020B0604030504040204" pitchFamily="34" charset="0"/>
              <a:cs typeface="Tahoma" panose="020B0604030504040204" pitchFamily="34" charset="0"/>
            </a:endParaRPr>
          </a:p>
          <a:p>
            <a:pPr marL="571500" indent="-5715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As estatísticas do SQL Server armazenam a distribuição dos dados da coluna em um histograma e armazenam uma relação de valores única no vetor de densidade. Esses dois meta-dados são usados pelo otimizador de consulta para calcular quantas linhas retornarão uma consulta.</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655908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9</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628900"/>
            <a:ext cx="21636703" cy="12314333"/>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As estatísticas podem ser criadas das seguintes formas:</a:t>
            </a:r>
          </a:p>
          <a:p>
            <a:pPr marL="457200" indent="-457200" algn="l">
              <a:lnSpc>
                <a:spcPct val="150000"/>
              </a:lnSpc>
              <a:buFont typeface="Arial" panose="020B0604020202020204" pitchFamily="34" charset="0"/>
              <a:buChar char="•"/>
            </a:pP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1657350" lvl="2" indent="-742950">
              <a:lnSpc>
                <a:spcPct val="150000"/>
              </a:lnSpc>
              <a:buFont typeface="+mj-lt"/>
              <a:buAutoNum type="arabicPeriod"/>
            </a:pPr>
            <a:r>
              <a:rPr lang="pt-BR" sz="4000" b="0" i="0" dirty="0">
                <a:solidFill>
                  <a:schemeClr val="bg2"/>
                </a:solidFill>
                <a:effectLst/>
                <a:latin typeface="Tahoma" panose="020B0604030504040204" pitchFamily="34" charset="0"/>
                <a:ea typeface="Tahoma" panose="020B0604030504040204" pitchFamily="34" charset="0"/>
                <a:cs typeface="Tahoma" panose="020B0604030504040204" pitchFamily="34" charset="0"/>
              </a:rPr>
              <a:t>Automaticamente</a:t>
            </a:r>
          </a:p>
          <a:p>
            <a:pPr marL="2114550" lvl="3" indent="-742950">
              <a:lnSpc>
                <a:spcPct val="150000"/>
              </a:lnSpc>
              <a:buFont typeface="Wingdings" panose="05000000000000000000" pitchFamily="2" charset="2"/>
              <a:buChar char="Ø"/>
            </a:pPr>
            <a:r>
              <a:rPr lang="pt-BR" sz="4000" b="0" i="0" dirty="0">
                <a:solidFill>
                  <a:schemeClr val="bg2"/>
                </a:solidFill>
                <a:effectLst/>
                <a:latin typeface="Tahoma" panose="020B0604030504040204" pitchFamily="34" charset="0"/>
                <a:ea typeface="Tahoma" panose="020B0604030504040204" pitchFamily="34" charset="0"/>
                <a:cs typeface="Tahoma" panose="020B0604030504040204" pitchFamily="34" charset="0"/>
              </a:rPr>
              <a:t>Opção AUTO_CREATE_STATISTICS</a:t>
            </a:r>
          </a:p>
          <a:p>
            <a:pPr marL="2114550" lvl="3" indent="-742950">
              <a:lnSpc>
                <a:spcPct val="150000"/>
              </a:lnSpc>
              <a:buFont typeface="Wingdings" panose="05000000000000000000" pitchFamily="2" charset="2"/>
              <a:buChar char="Ø"/>
            </a:pPr>
            <a:r>
              <a:rPr lang="pt-BR" sz="4000" b="0" i="0" dirty="0">
                <a:solidFill>
                  <a:schemeClr val="bg2"/>
                </a:solidFill>
                <a:effectLst/>
                <a:latin typeface="Tahoma" panose="020B0604030504040204" pitchFamily="34" charset="0"/>
                <a:ea typeface="Tahoma" panose="020B0604030504040204" pitchFamily="34" charset="0"/>
                <a:cs typeface="Tahoma" panose="020B0604030504040204" pitchFamily="34" charset="0"/>
              </a:rPr>
              <a:t>Script personalizado (Ex: Ola Hallengren)</a:t>
            </a:r>
          </a:p>
          <a:p>
            <a:pPr marL="2114550" lvl="3" indent="-742950">
              <a:lnSpc>
                <a:spcPct val="150000"/>
              </a:lnSpc>
              <a:buFont typeface="Wingdings" panose="05000000000000000000" pitchFamily="2" charset="2"/>
              <a:buChar char="Ø"/>
            </a:pPr>
            <a:endParaRPr lang="pt-BR" sz="4000" b="0" i="0" dirty="0">
              <a:solidFill>
                <a:schemeClr val="bg2"/>
              </a:solidFill>
              <a:effectLst/>
              <a:latin typeface="Tahoma" panose="020B0604030504040204" pitchFamily="34" charset="0"/>
              <a:ea typeface="Tahoma" panose="020B0604030504040204" pitchFamily="34" charset="0"/>
              <a:cs typeface="Tahoma" panose="020B0604030504040204" pitchFamily="34" charset="0"/>
            </a:endParaRPr>
          </a:p>
          <a:p>
            <a:pPr marL="1657350" lvl="2" indent="-742950">
              <a:lnSpc>
                <a:spcPct val="150000"/>
              </a:lnSpc>
              <a:buFont typeface="+mj-lt"/>
              <a:buAutoNum type="arabicPeriod"/>
            </a:pP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Implicitamente</a:t>
            </a:r>
          </a:p>
          <a:p>
            <a:pPr marL="2114550" lvl="3" indent="-742950">
              <a:lnSpc>
                <a:spcPct val="150000"/>
              </a:lnSpc>
              <a:buFont typeface="Wingdings" panose="05000000000000000000" pitchFamily="2" charset="2"/>
              <a:buChar char="Ø"/>
            </a:pPr>
            <a:r>
              <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rPr>
              <a:t>Quando cria um índice (estatísticas são criadas para as chaves do índice)</a:t>
            </a:r>
          </a:p>
          <a:p>
            <a:pPr marL="2114550" lvl="3" indent="-742950">
              <a:lnSpc>
                <a:spcPct val="150000"/>
              </a:lnSpc>
              <a:buFont typeface="Wingdings" panose="05000000000000000000" pitchFamily="2" charset="2"/>
              <a:buChar char="Ø"/>
            </a:pPr>
            <a:endPar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endParaRPr>
          </a:p>
          <a:p>
            <a:pPr marL="1657350" lvl="2" indent="-742950">
              <a:lnSpc>
                <a:spcPct val="150000"/>
              </a:lnSpc>
              <a:buFont typeface="+mj-lt"/>
              <a:buAutoNum type="arabicPeriod"/>
            </a:pPr>
            <a:r>
              <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rPr>
              <a:t>Explicitamente</a:t>
            </a:r>
          </a:p>
          <a:p>
            <a:pPr marL="2114550" lvl="3" indent="-742950">
              <a:lnSpc>
                <a:spcPct val="150000"/>
              </a:lnSpc>
              <a:buFont typeface="Wingdings" panose="05000000000000000000" pitchFamily="2" charset="2"/>
              <a:buChar char="Ø"/>
            </a:pP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Comando CREATE STATISTICS</a:t>
            </a:r>
          </a:p>
          <a:p>
            <a:pPr marL="457200" indent="-457200" algn="l">
              <a:lnSpc>
                <a:spcPct val="150000"/>
              </a:lnSpc>
              <a:buFont typeface="Arial" panose="020B0604020202020204" pitchFamily="34" charset="0"/>
              <a:buChar char="•"/>
            </a:pPr>
            <a:endParaRPr lang="pt-BR" sz="48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33268165"/>
      </p:ext>
    </p:extLst>
  </p:cSld>
  <p:clrMapOvr>
    <a:masterClrMapping/>
  </p:clrMapOvr>
  <p:transition>
    <p:fade/>
  </p:transition>
</p:sld>
</file>

<file path=ppt/theme/theme1.xml><?xml version="1.0" encoding="utf-8"?>
<a:theme xmlns:a="http://schemas.openxmlformats.org/drawingml/2006/main" name="Capa">
  <a:themeElements>
    <a:clrScheme name="Custom 1">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rodução">
  <a:themeElements>
    <a:clrScheme name="Custom 2">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Custom 2">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paratas">
  <a:themeElements>
    <a:clrScheme name="Custom 2">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údo_Slide Branco">
  <a:themeElements>
    <a:clrScheme name="Custom 2">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ncerramento">
  <a:themeElements>
    <a:clrScheme name="Custom 2">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2659</TotalTime>
  <Words>1557</Words>
  <Application>Microsoft Office PowerPoint</Application>
  <PresentationFormat>Custom</PresentationFormat>
  <Paragraphs>190</Paragraphs>
  <Slides>37</Slides>
  <Notes>8</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37</vt:i4>
      </vt:variant>
    </vt:vector>
  </HeadingPairs>
  <TitlesOfParts>
    <vt:vector size="50" baseType="lpstr">
      <vt:lpstr>Arial</vt:lpstr>
      <vt:lpstr>Verdana</vt:lpstr>
      <vt:lpstr>Segoe UI</vt:lpstr>
      <vt:lpstr>Tahoma</vt:lpstr>
      <vt:lpstr>Wingdings</vt:lpstr>
      <vt:lpstr>Calibri</vt:lpstr>
      <vt:lpstr>WorkSans-Regular</vt:lpstr>
      <vt:lpstr>Capa</vt:lpstr>
      <vt:lpstr>Introdução</vt:lpstr>
      <vt:lpstr>Agenda</vt:lpstr>
      <vt:lpstr>Separatas</vt:lpstr>
      <vt:lpstr>Conteúdo_Slide Branco</vt:lpstr>
      <vt:lpstr>Encerramento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Renan Gurgel</dc:creator>
  <cp:lastModifiedBy>Dirceu Resende</cp:lastModifiedBy>
  <cp:revision>208</cp:revision>
  <dcterms:created xsi:type="dcterms:W3CDTF">2021-04-28T19:41:18Z</dcterms:created>
  <dcterms:modified xsi:type="dcterms:W3CDTF">2022-10-21T14:44:10Z</dcterms:modified>
</cp:coreProperties>
</file>